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253F-3055-465C-B768-D96BF13FB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65AEFA-00A9-4924-AF01-B8EE25C02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1471D-1845-4C6A-B519-C1D9FDD3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A94D7-C60F-45BC-8C4C-5B95FCC5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32688-A2B6-414F-A117-32739C17B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810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1430-DAA2-45CC-A717-E32D52560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253E2F-728D-4E03-8797-D9083DA1B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9A20C-94F9-4353-BE49-A1125C43B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91940-971C-4542-9CD7-9A1A4EFA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48011-FADB-452D-82C6-B71ED329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9887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B7B1A-110B-499A-B844-A8835DAAD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39898-4700-4D7E-BE55-C5EF2C8B4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CE91F-5319-4425-B491-C9139455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FF736-581D-4F4E-AA4C-E1290C9D8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37FB4-6A48-4CD7-92BC-FF683B1EF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930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B3027-C066-4310-89F5-9562A6CCE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04897-D35C-4641-841C-6A8CC40B6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145DF-19F7-46D6-B3B9-CB2F06BD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B3A8E-43CD-442C-B764-BF1F308C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E6C8-6E6B-4ABA-9B60-EA6A25D16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615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E81C7-A612-447C-AF63-F3C9E4BF5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F7454-50EF-457E-881E-0EC6B5A32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8B282-803D-4290-9B21-F914ACE60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50805-CAA0-4483-BDF3-651EB8E13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89080-43DD-4E22-B517-5BC2B2643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436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857B9-5FA0-4F95-A931-ABB36260D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0A470-930A-4B80-BEDD-DC8CEC726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6E8CC-2BA5-4B5D-8346-4FF371E1A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AD1A1-D382-468F-BFDD-F1FA3B72C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4EBD1-7B65-4AB0-8AEC-3A1A22DAE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D9BA6-A061-45C3-BE8B-12E3599F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53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65F94-5D4B-4158-AC8B-04F6166B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65233-A0CB-41B0-842D-14F22EB10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39A36-D367-4284-98B4-6E77F4DD8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D4EF4-6C6D-4077-B34A-C001E36DA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E8383C-429F-4DD5-84B5-A1AD7A1AE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979B1-A0EB-4696-84D3-AD5700019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5B67F1-9A7C-4814-9DDE-6A7A1813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AE8F59-5BF4-4B41-8B8C-9949327C3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208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BC0BA-D7BC-4F1F-AD85-362184215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FD4D9-F5F8-49F4-AD6C-85B88AA8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6BC4A-8D3B-47BD-95CC-EA5FDBBA3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AD2D3-FEF8-43E5-9FB8-16561E94B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315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0591B-1B07-45D0-B8EF-B09562AF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3F022E-BA8E-4C74-ADDD-5335A46F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78FD1-C98C-4A90-B000-B1FC0B25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333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8A795-4878-428C-A725-96F532F3E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ACEC0-5289-4550-8A9F-205A4960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2E442-0E47-40FC-B898-C9BDC3B37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BA5A5-DA1C-4198-935E-4DCE5EA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AEEBE-CE26-4504-9AFA-E29B56EA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803B9-1B28-4B64-B83C-C3514FB6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104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0E943-0CD1-4412-9320-2AF3ECA9D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F53B2-E164-4CED-8338-D552C5B0D7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CF4276-BFED-4132-85A8-E08E6ECB0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3EAAA-40B1-4B8E-A4BD-EB625BB2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C3993-520F-4B4E-836E-2BC83BB9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2E0578-0E2D-4536-8DDE-DD9358E9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93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F4D44-6B4F-4E98-AAFE-2A53B6B5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7C8B7-8A89-4BA0-83D5-908701115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77CA7-7592-468C-9477-F6CC41ED1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873DD-FA59-45EF-ABD8-6CAEB4142E50}" type="datetimeFigureOut">
              <a:rPr lang="en-NZ" smtClean="0"/>
              <a:t>18/03/2019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F8E09-0EC2-4B7E-82D2-2CC1BBB77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3EB4-E1B7-4983-82FB-EAD93013F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D2D20-A083-4251-867A-1AA5F792301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336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ssmge.org/corporate-associates/corporate-associates-presidential-group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polleverywhere.com/discourses/jv1z5aw3scMDj0YVTPyk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13016-DF14-45FE-9313-2DCB5D786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1538"/>
            <a:ext cx="9144000" cy="2387600"/>
          </a:xfrm>
        </p:spPr>
        <p:txBody>
          <a:bodyPr/>
          <a:lstStyle/>
          <a:p>
            <a:r>
              <a:rPr lang="en-NZ" dirty="0"/>
              <a:t>Collaboration in Geotechnical Engineering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CAA05-BF1F-496F-B2D7-121A4C166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1213"/>
            <a:ext cx="9144000" cy="1655762"/>
          </a:xfrm>
        </p:spPr>
        <p:txBody>
          <a:bodyPr/>
          <a:lstStyle/>
          <a:p>
            <a:r>
              <a:rPr lang="en-NZ" dirty="0"/>
              <a:t>Impact on Research and Project Delivery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399C9B6C-6F0C-4E3E-B387-0CAC162E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18" y="474663"/>
            <a:ext cx="352425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A1B70068-AD62-4A7C-B27C-DBB820899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534" y="74613"/>
            <a:ext cx="33337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17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ADB04-3361-41ED-8E5B-77B6B780D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771" y="365125"/>
            <a:ext cx="11062458" cy="1325563"/>
          </a:xfrm>
        </p:spPr>
        <p:txBody>
          <a:bodyPr/>
          <a:lstStyle/>
          <a:p>
            <a:r>
              <a:rPr lang="en-NZ" dirty="0"/>
              <a:t>Corporate Associates Presidential Group (CAPG)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14F5C645-8E8D-4DED-8398-F2B952C12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553" y="4255672"/>
            <a:ext cx="2703971" cy="99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lated image">
            <a:extLst>
              <a:ext uri="{FF2B5EF4-FFF2-40B4-BE49-F238E27FC236}">
                <a16:creationId xmlns:a16="http://schemas.microsoft.com/office/drawing/2014/main" id="{E1C18EA7-822E-4EBE-81B7-2EF0C755F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2914" y="5063775"/>
            <a:ext cx="2714315" cy="1706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6BA04AAD-A4E0-48DF-8F38-A27D866537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61837" y="1745121"/>
            <a:ext cx="5545538" cy="28360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0E4056-E813-451A-A843-45E48D83DB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643" y="1724039"/>
            <a:ext cx="5578574" cy="23697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32EE69-65D8-4832-AE55-008AB6675298}"/>
              </a:ext>
            </a:extLst>
          </p:cNvPr>
          <p:cNvSpPr txBox="1"/>
          <p:nvPr/>
        </p:nvSpPr>
        <p:spPr>
          <a:xfrm>
            <a:off x="369558" y="4665024"/>
            <a:ext cx="8816387" cy="2071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15" dirty="0"/>
              <a:t>36 Corporate Associates</a:t>
            </a:r>
          </a:p>
          <a:p>
            <a:endParaRPr lang="en-AU" sz="2215" dirty="0"/>
          </a:p>
          <a:p>
            <a:r>
              <a:rPr lang="en-AU" sz="2215" dirty="0"/>
              <a:t>Aim to grow to 50+</a:t>
            </a:r>
          </a:p>
          <a:p>
            <a:endParaRPr lang="en-AU" sz="2215" dirty="0"/>
          </a:p>
          <a:p>
            <a:r>
              <a:rPr lang="en-AU" sz="2000" dirty="0">
                <a:hlinkClick r:id="rId6"/>
              </a:rPr>
              <a:t>https://www.issmge.org/corporate-associates/corporate-associates-presidential-group</a:t>
            </a:r>
            <a:endParaRPr lang="en-AU" sz="2215" dirty="0"/>
          </a:p>
        </p:txBody>
      </p:sp>
    </p:spTree>
    <p:extLst>
      <p:ext uri="{BB962C8B-B14F-4D97-AF65-F5344CB8AC3E}">
        <p14:creationId xmlns:p14="http://schemas.microsoft.com/office/powerpoint/2010/main" val="213274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ADB04-3361-41ED-8E5B-77B6B780D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Panellists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CE1B0-7C84-4789-9720-34A97E057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511"/>
          </a:xfrm>
        </p:spPr>
        <p:txBody>
          <a:bodyPr>
            <a:normAutofit/>
          </a:bodyPr>
          <a:lstStyle/>
          <a:p>
            <a:r>
              <a:rPr lang="en-NZ" dirty="0"/>
              <a:t>Ross Roberts – Auckland Council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Susan Tilsley – </a:t>
            </a:r>
            <a:r>
              <a:rPr lang="en-NZ" dirty="0" err="1"/>
              <a:t>Beca</a:t>
            </a:r>
            <a:r>
              <a:rPr lang="en-NZ" dirty="0"/>
              <a:t> Geotechnical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Liam Wotherspoon – The University of Auckland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Nick </a:t>
            </a:r>
            <a:r>
              <a:rPr lang="en-NZ" dirty="0" err="1"/>
              <a:t>Wharmby</a:t>
            </a:r>
            <a:r>
              <a:rPr lang="en-NZ" dirty="0"/>
              <a:t> – March Construction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sz="1600" dirty="0">
                <a:hlinkClick r:id="rId2"/>
              </a:rPr>
              <a:t>https://www.polleverywhere.com/discourses/jv1z5aw3scMDj0YVTPykC</a:t>
            </a:r>
            <a:endParaRPr lang="en-NZ" sz="1600" dirty="0"/>
          </a:p>
          <a:p>
            <a:pPr marL="0" indent="0">
              <a:buNone/>
            </a:pPr>
            <a:endParaRPr lang="en-NZ" sz="1600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14F5C645-8E8D-4DED-8398-F2B952C12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553" y="4255672"/>
            <a:ext cx="2703971" cy="99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lated image">
            <a:extLst>
              <a:ext uri="{FF2B5EF4-FFF2-40B4-BE49-F238E27FC236}">
                <a16:creationId xmlns:a16="http://schemas.microsoft.com/office/drawing/2014/main" id="{E1C18EA7-822E-4EBE-81B7-2EF0C755F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2914" y="5063775"/>
            <a:ext cx="2714315" cy="1706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51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71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Collaboration in Geotechnical Engineering</vt:lpstr>
      <vt:lpstr>Corporate Associates Presidential Group (CAPG)</vt:lpstr>
      <vt:lpstr>Panellists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 in Geotechnical Engineering</dc:title>
  <dc:creator>Ashe Cooper</dc:creator>
  <cp:lastModifiedBy>Ashe Cooper</cp:lastModifiedBy>
  <cp:revision>6</cp:revision>
  <dcterms:created xsi:type="dcterms:W3CDTF">2019-03-18T01:16:35Z</dcterms:created>
  <dcterms:modified xsi:type="dcterms:W3CDTF">2019-03-18T04:08:46Z</dcterms:modified>
</cp:coreProperties>
</file>