
<file path=[Content_Types].xml><?xml version="1.0" encoding="utf-8"?>
<Types xmlns="http://schemas.openxmlformats.org/package/2006/content-types">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sldIdLst>
    <p:sldId id="256" r:id="rId2"/>
    <p:sldId id="257" r:id="rId3"/>
    <p:sldId id="258" r:id="rId4"/>
    <p:sldId id="259" r:id="rId5"/>
    <p:sldId id="260" r:id="rId6"/>
    <p:sldId id="261" r:id="rId7"/>
    <p:sldId id="263" r:id="rId8"/>
    <p:sldId id="269" r:id="rId9"/>
    <p:sldId id="268" r:id="rId10"/>
    <p:sldId id="282" r:id="rId11"/>
    <p:sldId id="270" r:id="rId12"/>
    <p:sldId id="275" r:id="rId13"/>
    <p:sldId id="284" r:id="rId14"/>
    <p:sldId id="285" r:id="rId15"/>
    <p:sldId id="278" r:id="rId16"/>
    <p:sldId id="276" r:id="rId17"/>
    <p:sldId id="286" r:id="rId18"/>
    <p:sldId id="287" r:id="rId19"/>
    <p:sldId id="288" r:id="rId20"/>
    <p:sldId id="277" r:id="rId21"/>
    <p:sldId id="283" r:id="rId22"/>
    <p:sldId id="281" r:id="rId23"/>
    <p:sldId id="27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94" autoAdjust="0"/>
  </p:normalViewPr>
  <p:slideViewPr>
    <p:cSldViewPr>
      <p:cViewPr varScale="1">
        <p:scale>
          <a:sx n="85" d="100"/>
          <a:sy n="85" d="100"/>
        </p:scale>
        <p:origin x="-112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30871C-69C6-404D-8C12-3D1B2D362C4B}" type="doc">
      <dgm:prSet loTypeId="urn:microsoft.com/office/officeart/2005/8/layout/list1" loCatId="list" qsTypeId="urn:microsoft.com/office/officeart/2005/8/quickstyle/simple3" qsCatId="simple" csTypeId="urn:microsoft.com/office/officeart/2005/8/colors/accent0_1" csCatId="mainScheme" phldr="1"/>
      <dgm:spPr/>
      <dgm:t>
        <a:bodyPr/>
        <a:lstStyle/>
        <a:p>
          <a:endParaRPr lang="en-US"/>
        </a:p>
      </dgm:t>
    </dgm:pt>
    <dgm:pt modelId="{907D53D2-FF91-477A-B6A8-371DADBAAF48}">
      <dgm:prSet phldrT="[Text]" custT="1"/>
      <dgm:spPr/>
      <dgm:t>
        <a:bodyPr/>
        <a:lstStyle/>
        <a:p>
          <a:r>
            <a:rPr lang="en-US" sz="1500" b="1" smtClean="0"/>
            <a:t>Soil void ratio</a:t>
          </a:r>
          <a:endParaRPr lang="en-US" sz="1500" b="1" dirty="0"/>
        </a:p>
      </dgm:t>
    </dgm:pt>
    <dgm:pt modelId="{2280925E-8261-4884-B91E-16C2D42D1185}" type="parTrans" cxnId="{E4045404-6113-4431-8248-0B3D8386D1E5}">
      <dgm:prSet/>
      <dgm:spPr/>
      <dgm:t>
        <a:bodyPr/>
        <a:lstStyle/>
        <a:p>
          <a:endParaRPr lang="en-US" sz="1500" b="1">
            <a:solidFill>
              <a:srgbClr val="FFFF00"/>
            </a:solidFill>
          </a:endParaRPr>
        </a:p>
      </dgm:t>
    </dgm:pt>
    <dgm:pt modelId="{24AE3B27-F7B4-47C3-AD21-425757BECE90}" type="sibTrans" cxnId="{E4045404-6113-4431-8248-0B3D8386D1E5}">
      <dgm:prSet/>
      <dgm:spPr/>
      <dgm:t>
        <a:bodyPr/>
        <a:lstStyle/>
        <a:p>
          <a:endParaRPr lang="en-US" sz="1500" b="1">
            <a:solidFill>
              <a:srgbClr val="FFFF00"/>
            </a:solidFill>
          </a:endParaRPr>
        </a:p>
      </dgm:t>
    </dgm:pt>
    <dgm:pt modelId="{C034D350-5A1C-46EF-A359-4E00891DFCB7}">
      <dgm:prSet phldrT="[Text]" custT="1"/>
      <dgm:spPr/>
      <dgm:t>
        <a:bodyPr/>
        <a:lstStyle/>
        <a:p>
          <a:r>
            <a:rPr lang="en-US" sz="1500" b="1" smtClean="0"/>
            <a:t>Soil density</a:t>
          </a:r>
          <a:endParaRPr lang="en-US" sz="1500" b="1" dirty="0"/>
        </a:p>
      </dgm:t>
    </dgm:pt>
    <dgm:pt modelId="{83A4243F-3653-4415-A7CE-FE1626714FB3}" type="parTrans" cxnId="{A36F7F68-2128-4279-896D-DFDAB3FF1C8E}">
      <dgm:prSet/>
      <dgm:spPr/>
      <dgm:t>
        <a:bodyPr/>
        <a:lstStyle/>
        <a:p>
          <a:endParaRPr lang="en-US" sz="1500" b="1">
            <a:solidFill>
              <a:srgbClr val="FFFF00"/>
            </a:solidFill>
          </a:endParaRPr>
        </a:p>
      </dgm:t>
    </dgm:pt>
    <dgm:pt modelId="{A44D7CE5-8AE4-4513-B452-1A41F257B635}" type="sibTrans" cxnId="{A36F7F68-2128-4279-896D-DFDAB3FF1C8E}">
      <dgm:prSet/>
      <dgm:spPr/>
      <dgm:t>
        <a:bodyPr/>
        <a:lstStyle/>
        <a:p>
          <a:endParaRPr lang="en-US" sz="1500" b="1">
            <a:solidFill>
              <a:srgbClr val="FFFF00"/>
            </a:solidFill>
          </a:endParaRPr>
        </a:p>
      </dgm:t>
    </dgm:pt>
    <dgm:pt modelId="{CD83048F-25E7-465C-BF7E-90CA5E82BF70}">
      <dgm:prSet phldrT="[Text]" custT="1"/>
      <dgm:spPr/>
      <dgm:t>
        <a:bodyPr/>
        <a:lstStyle/>
        <a:p>
          <a:r>
            <a:rPr lang="en-US" sz="1500" b="1" smtClean="0"/>
            <a:t>Nature of the earthquake shaking</a:t>
          </a:r>
          <a:endParaRPr lang="en-US" sz="1500" b="1" dirty="0"/>
        </a:p>
      </dgm:t>
    </dgm:pt>
    <dgm:pt modelId="{4D0D646A-F58A-4849-B964-E403C699E7B5}" type="parTrans" cxnId="{0FB7BCDB-28B3-430F-8817-0E182D0BE2C6}">
      <dgm:prSet/>
      <dgm:spPr/>
      <dgm:t>
        <a:bodyPr/>
        <a:lstStyle/>
        <a:p>
          <a:endParaRPr lang="en-US" sz="1500" b="1">
            <a:solidFill>
              <a:srgbClr val="FFFF00"/>
            </a:solidFill>
          </a:endParaRPr>
        </a:p>
      </dgm:t>
    </dgm:pt>
    <dgm:pt modelId="{8B89C570-4495-4657-9B90-341BE390CB7F}" type="sibTrans" cxnId="{0FB7BCDB-28B3-430F-8817-0E182D0BE2C6}">
      <dgm:prSet/>
      <dgm:spPr/>
      <dgm:t>
        <a:bodyPr/>
        <a:lstStyle/>
        <a:p>
          <a:endParaRPr lang="en-US" sz="1500" b="1">
            <a:solidFill>
              <a:srgbClr val="FFFF00"/>
            </a:solidFill>
          </a:endParaRPr>
        </a:p>
      </dgm:t>
    </dgm:pt>
    <dgm:pt modelId="{CF3E4879-06A3-4E7D-9289-1CA6BBA628D6}">
      <dgm:prSet phldrT="[Text]" custT="1"/>
      <dgm:spPr/>
      <dgm:t>
        <a:bodyPr/>
        <a:lstStyle/>
        <a:p>
          <a:r>
            <a:rPr lang="en-US" sz="1500" b="1" smtClean="0"/>
            <a:t>Geological history of site</a:t>
          </a:r>
          <a:endParaRPr lang="en-US" sz="1500" b="1" dirty="0"/>
        </a:p>
      </dgm:t>
    </dgm:pt>
    <dgm:pt modelId="{2C09108A-5DC6-42AF-84AF-C83C84267FBA}" type="parTrans" cxnId="{36F55E90-392D-45ED-8F89-09CECE760BB4}">
      <dgm:prSet/>
      <dgm:spPr/>
      <dgm:t>
        <a:bodyPr/>
        <a:lstStyle/>
        <a:p>
          <a:endParaRPr lang="en-US" sz="1500" b="1">
            <a:solidFill>
              <a:srgbClr val="FFFF00"/>
            </a:solidFill>
          </a:endParaRPr>
        </a:p>
      </dgm:t>
    </dgm:pt>
    <dgm:pt modelId="{1A388C8D-2141-4CB6-911B-2654B8CC1816}" type="sibTrans" cxnId="{36F55E90-392D-45ED-8F89-09CECE760BB4}">
      <dgm:prSet/>
      <dgm:spPr/>
      <dgm:t>
        <a:bodyPr/>
        <a:lstStyle/>
        <a:p>
          <a:endParaRPr lang="en-US" sz="1500" b="1">
            <a:solidFill>
              <a:srgbClr val="FFFF00"/>
            </a:solidFill>
          </a:endParaRPr>
        </a:p>
      </dgm:t>
    </dgm:pt>
    <dgm:pt modelId="{446862C5-1960-4C68-997B-D24D63503DCC}">
      <dgm:prSet phldrT="[Text]" custT="1"/>
      <dgm:spPr/>
      <dgm:t>
        <a:bodyPr/>
        <a:lstStyle/>
        <a:p>
          <a:r>
            <a:rPr lang="en-US" sz="1500" b="1" smtClean="0"/>
            <a:t>Ground water level</a:t>
          </a:r>
          <a:endParaRPr lang="en-US" sz="1500" b="1" dirty="0"/>
        </a:p>
      </dgm:t>
    </dgm:pt>
    <dgm:pt modelId="{69717CC6-4533-4115-B1E2-93DCC5F4C874}" type="parTrans" cxnId="{2790AFB3-5600-4149-BCEA-F616FF19E247}">
      <dgm:prSet/>
      <dgm:spPr/>
      <dgm:t>
        <a:bodyPr/>
        <a:lstStyle/>
        <a:p>
          <a:endParaRPr lang="en-US" sz="1500" b="1">
            <a:solidFill>
              <a:srgbClr val="FFFF00"/>
            </a:solidFill>
          </a:endParaRPr>
        </a:p>
      </dgm:t>
    </dgm:pt>
    <dgm:pt modelId="{6AB1D68C-FB4C-4F52-99D5-A1C0AACB2EE8}" type="sibTrans" cxnId="{2790AFB3-5600-4149-BCEA-F616FF19E247}">
      <dgm:prSet/>
      <dgm:spPr/>
      <dgm:t>
        <a:bodyPr/>
        <a:lstStyle/>
        <a:p>
          <a:endParaRPr lang="en-US" sz="1500" b="1">
            <a:solidFill>
              <a:srgbClr val="FFFF00"/>
            </a:solidFill>
          </a:endParaRPr>
        </a:p>
      </dgm:t>
    </dgm:pt>
    <dgm:pt modelId="{DE1DF575-AFA6-4AE9-9176-D0AF847AC999}">
      <dgm:prSet phldrT="[Text]" custT="1"/>
      <dgm:spPr/>
      <dgm:t>
        <a:bodyPr/>
        <a:lstStyle/>
        <a:p>
          <a:r>
            <a:rPr lang="en-US" sz="1500" b="1" smtClean="0"/>
            <a:t>Soil permeability</a:t>
          </a:r>
          <a:endParaRPr lang="en-US" sz="1500" b="1" dirty="0"/>
        </a:p>
      </dgm:t>
    </dgm:pt>
    <dgm:pt modelId="{8812B4FE-12F4-49C9-98C7-E66F7BD3EB0F}" type="parTrans" cxnId="{CB23FABA-62B4-44A2-8958-BBFB48BB4904}">
      <dgm:prSet/>
      <dgm:spPr/>
      <dgm:t>
        <a:bodyPr/>
        <a:lstStyle/>
        <a:p>
          <a:endParaRPr lang="en-US" sz="1500">
            <a:solidFill>
              <a:srgbClr val="FFFF00"/>
            </a:solidFill>
          </a:endParaRPr>
        </a:p>
      </dgm:t>
    </dgm:pt>
    <dgm:pt modelId="{78590633-9464-442B-BD0B-81EBAECB5A98}" type="sibTrans" cxnId="{CB23FABA-62B4-44A2-8958-BBFB48BB4904}">
      <dgm:prSet/>
      <dgm:spPr/>
      <dgm:t>
        <a:bodyPr/>
        <a:lstStyle/>
        <a:p>
          <a:endParaRPr lang="en-US" sz="1500">
            <a:solidFill>
              <a:srgbClr val="FFFF00"/>
            </a:solidFill>
          </a:endParaRPr>
        </a:p>
      </dgm:t>
    </dgm:pt>
    <dgm:pt modelId="{5D8F655F-078D-4A9D-A255-298768652D58}" type="pres">
      <dgm:prSet presAssocID="{2E30871C-69C6-404D-8C12-3D1B2D362C4B}" presName="linear" presStyleCnt="0">
        <dgm:presLayoutVars>
          <dgm:dir/>
          <dgm:animLvl val="lvl"/>
          <dgm:resizeHandles val="exact"/>
        </dgm:presLayoutVars>
      </dgm:prSet>
      <dgm:spPr/>
      <dgm:t>
        <a:bodyPr/>
        <a:lstStyle/>
        <a:p>
          <a:endParaRPr lang="en-US"/>
        </a:p>
      </dgm:t>
    </dgm:pt>
    <dgm:pt modelId="{CC336320-04E6-4159-B304-2E51B0D94A8B}" type="pres">
      <dgm:prSet presAssocID="{907D53D2-FF91-477A-B6A8-371DADBAAF48}" presName="parentLin" presStyleCnt="0"/>
      <dgm:spPr/>
      <dgm:t>
        <a:bodyPr/>
        <a:lstStyle/>
        <a:p>
          <a:endParaRPr lang="en-US"/>
        </a:p>
      </dgm:t>
    </dgm:pt>
    <dgm:pt modelId="{0BB048EE-6289-4296-A952-063EA803956B}" type="pres">
      <dgm:prSet presAssocID="{907D53D2-FF91-477A-B6A8-371DADBAAF48}" presName="parentLeftMargin" presStyleLbl="node1" presStyleIdx="0" presStyleCnt="6"/>
      <dgm:spPr/>
      <dgm:t>
        <a:bodyPr/>
        <a:lstStyle/>
        <a:p>
          <a:endParaRPr lang="en-US"/>
        </a:p>
      </dgm:t>
    </dgm:pt>
    <dgm:pt modelId="{2EF7405E-6182-4BD9-9089-A30F510DFB0F}" type="pres">
      <dgm:prSet presAssocID="{907D53D2-FF91-477A-B6A8-371DADBAAF48}" presName="parentText" presStyleLbl="node1" presStyleIdx="0" presStyleCnt="6" custScaleX="142857">
        <dgm:presLayoutVars>
          <dgm:chMax val="0"/>
          <dgm:bulletEnabled val="1"/>
        </dgm:presLayoutVars>
      </dgm:prSet>
      <dgm:spPr/>
      <dgm:t>
        <a:bodyPr/>
        <a:lstStyle/>
        <a:p>
          <a:endParaRPr lang="en-US"/>
        </a:p>
      </dgm:t>
    </dgm:pt>
    <dgm:pt modelId="{7DE8EF99-AFBB-4B68-B811-01FA754F8978}" type="pres">
      <dgm:prSet presAssocID="{907D53D2-FF91-477A-B6A8-371DADBAAF48}" presName="negativeSpace" presStyleCnt="0"/>
      <dgm:spPr/>
      <dgm:t>
        <a:bodyPr/>
        <a:lstStyle/>
        <a:p>
          <a:endParaRPr lang="en-US"/>
        </a:p>
      </dgm:t>
    </dgm:pt>
    <dgm:pt modelId="{39D036BB-0F9A-44E6-A41D-8CF1638D4FD0}" type="pres">
      <dgm:prSet presAssocID="{907D53D2-FF91-477A-B6A8-371DADBAAF48}" presName="childText" presStyleLbl="conFgAcc1" presStyleIdx="0" presStyleCnt="6">
        <dgm:presLayoutVars>
          <dgm:bulletEnabled val="1"/>
        </dgm:presLayoutVars>
      </dgm:prSet>
      <dgm:spPr/>
      <dgm:t>
        <a:bodyPr/>
        <a:lstStyle/>
        <a:p>
          <a:endParaRPr lang="en-US"/>
        </a:p>
      </dgm:t>
    </dgm:pt>
    <dgm:pt modelId="{BBC760A9-F44D-4C5B-BBD7-02CE61C010CF}" type="pres">
      <dgm:prSet presAssocID="{24AE3B27-F7B4-47C3-AD21-425757BECE90}" presName="spaceBetweenRectangles" presStyleCnt="0"/>
      <dgm:spPr/>
      <dgm:t>
        <a:bodyPr/>
        <a:lstStyle/>
        <a:p>
          <a:endParaRPr lang="en-US"/>
        </a:p>
      </dgm:t>
    </dgm:pt>
    <dgm:pt modelId="{05FAA7E4-4963-45EC-AD3F-47FDD37CF396}" type="pres">
      <dgm:prSet presAssocID="{C034D350-5A1C-46EF-A359-4E00891DFCB7}" presName="parentLin" presStyleCnt="0"/>
      <dgm:spPr/>
      <dgm:t>
        <a:bodyPr/>
        <a:lstStyle/>
        <a:p>
          <a:endParaRPr lang="en-US"/>
        </a:p>
      </dgm:t>
    </dgm:pt>
    <dgm:pt modelId="{286C2571-A7A7-415A-B0F4-252E7BEAF3C5}" type="pres">
      <dgm:prSet presAssocID="{C034D350-5A1C-46EF-A359-4E00891DFCB7}" presName="parentLeftMargin" presStyleLbl="node1" presStyleIdx="0" presStyleCnt="6"/>
      <dgm:spPr/>
      <dgm:t>
        <a:bodyPr/>
        <a:lstStyle/>
        <a:p>
          <a:endParaRPr lang="en-US"/>
        </a:p>
      </dgm:t>
    </dgm:pt>
    <dgm:pt modelId="{C98DD7D7-07A9-4174-AF98-5ACAB6CFF996}" type="pres">
      <dgm:prSet presAssocID="{C034D350-5A1C-46EF-A359-4E00891DFCB7}" presName="parentText" presStyleLbl="node1" presStyleIdx="1" presStyleCnt="6" custScaleX="138642">
        <dgm:presLayoutVars>
          <dgm:chMax val="0"/>
          <dgm:bulletEnabled val="1"/>
        </dgm:presLayoutVars>
      </dgm:prSet>
      <dgm:spPr/>
      <dgm:t>
        <a:bodyPr/>
        <a:lstStyle/>
        <a:p>
          <a:endParaRPr lang="en-US"/>
        </a:p>
      </dgm:t>
    </dgm:pt>
    <dgm:pt modelId="{720F36F1-F6EB-44BD-961A-65CDDF9CB4B9}" type="pres">
      <dgm:prSet presAssocID="{C034D350-5A1C-46EF-A359-4E00891DFCB7}" presName="negativeSpace" presStyleCnt="0"/>
      <dgm:spPr/>
      <dgm:t>
        <a:bodyPr/>
        <a:lstStyle/>
        <a:p>
          <a:endParaRPr lang="en-US"/>
        </a:p>
      </dgm:t>
    </dgm:pt>
    <dgm:pt modelId="{B349F865-50C6-45A9-8D0C-2EC9187F0B35}" type="pres">
      <dgm:prSet presAssocID="{C034D350-5A1C-46EF-A359-4E00891DFCB7}" presName="childText" presStyleLbl="conFgAcc1" presStyleIdx="1" presStyleCnt="6">
        <dgm:presLayoutVars>
          <dgm:bulletEnabled val="1"/>
        </dgm:presLayoutVars>
      </dgm:prSet>
      <dgm:spPr/>
      <dgm:t>
        <a:bodyPr/>
        <a:lstStyle/>
        <a:p>
          <a:endParaRPr lang="en-US"/>
        </a:p>
      </dgm:t>
    </dgm:pt>
    <dgm:pt modelId="{BDED6F72-9227-4CB1-87E9-B334B8D6070D}" type="pres">
      <dgm:prSet presAssocID="{A44D7CE5-8AE4-4513-B452-1A41F257B635}" presName="spaceBetweenRectangles" presStyleCnt="0"/>
      <dgm:spPr/>
      <dgm:t>
        <a:bodyPr/>
        <a:lstStyle/>
        <a:p>
          <a:endParaRPr lang="en-US"/>
        </a:p>
      </dgm:t>
    </dgm:pt>
    <dgm:pt modelId="{A9D1D2F1-A1EB-4CAB-A376-79A32A5931A8}" type="pres">
      <dgm:prSet presAssocID="{DE1DF575-AFA6-4AE9-9176-D0AF847AC999}" presName="parentLin" presStyleCnt="0"/>
      <dgm:spPr/>
      <dgm:t>
        <a:bodyPr/>
        <a:lstStyle/>
        <a:p>
          <a:endParaRPr lang="en-US"/>
        </a:p>
      </dgm:t>
    </dgm:pt>
    <dgm:pt modelId="{9E002490-CC2C-4B5A-A905-B9D4F9484AE0}" type="pres">
      <dgm:prSet presAssocID="{DE1DF575-AFA6-4AE9-9176-D0AF847AC999}" presName="parentLeftMargin" presStyleLbl="node1" presStyleIdx="1" presStyleCnt="6"/>
      <dgm:spPr/>
      <dgm:t>
        <a:bodyPr/>
        <a:lstStyle/>
        <a:p>
          <a:endParaRPr lang="en-US"/>
        </a:p>
      </dgm:t>
    </dgm:pt>
    <dgm:pt modelId="{9888E37C-4097-4F58-8A81-EBC6633D85D8}" type="pres">
      <dgm:prSet presAssocID="{DE1DF575-AFA6-4AE9-9176-D0AF847AC999}" presName="parentText" presStyleLbl="node1" presStyleIdx="2" presStyleCnt="6" custScaleX="142857">
        <dgm:presLayoutVars>
          <dgm:chMax val="0"/>
          <dgm:bulletEnabled val="1"/>
        </dgm:presLayoutVars>
      </dgm:prSet>
      <dgm:spPr/>
      <dgm:t>
        <a:bodyPr/>
        <a:lstStyle/>
        <a:p>
          <a:endParaRPr lang="en-US"/>
        </a:p>
      </dgm:t>
    </dgm:pt>
    <dgm:pt modelId="{4D9B57B2-6CC8-4EA8-AC8E-330A3A753FDC}" type="pres">
      <dgm:prSet presAssocID="{DE1DF575-AFA6-4AE9-9176-D0AF847AC999}" presName="negativeSpace" presStyleCnt="0"/>
      <dgm:spPr/>
      <dgm:t>
        <a:bodyPr/>
        <a:lstStyle/>
        <a:p>
          <a:endParaRPr lang="en-US"/>
        </a:p>
      </dgm:t>
    </dgm:pt>
    <dgm:pt modelId="{31DA160D-C618-4FAA-8344-C192CEB6EB74}" type="pres">
      <dgm:prSet presAssocID="{DE1DF575-AFA6-4AE9-9176-D0AF847AC999}" presName="childText" presStyleLbl="conFgAcc1" presStyleIdx="2" presStyleCnt="6">
        <dgm:presLayoutVars>
          <dgm:bulletEnabled val="1"/>
        </dgm:presLayoutVars>
      </dgm:prSet>
      <dgm:spPr/>
      <dgm:t>
        <a:bodyPr/>
        <a:lstStyle/>
        <a:p>
          <a:endParaRPr lang="en-US"/>
        </a:p>
      </dgm:t>
    </dgm:pt>
    <dgm:pt modelId="{97790AA8-7616-4FE6-BE8C-7B0A6DCF92C8}" type="pres">
      <dgm:prSet presAssocID="{78590633-9464-442B-BD0B-81EBAECB5A98}" presName="spaceBetweenRectangles" presStyleCnt="0"/>
      <dgm:spPr/>
      <dgm:t>
        <a:bodyPr/>
        <a:lstStyle/>
        <a:p>
          <a:endParaRPr lang="en-US"/>
        </a:p>
      </dgm:t>
    </dgm:pt>
    <dgm:pt modelId="{BF90DD36-DF7C-4A25-B6EC-311E5A347B8A}" type="pres">
      <dgm:prSet presAssocID="{CF3E4879-06A3-4E7D-9289-1CA6BBA628D6}" presName="parentLin" presStyleCnt="0"/>
      <dgm:spPr/>
      <dgm:t>
        <a:bodyPr/>
        <a:lstStyle/>
        <a:p>
          <a:endParaRPr lang="en-US"/>
        </a:p>
      </dgm:t>
    </dgm:pt>
    <dgm:pt modelId="{55DA10C6-BC90-45AB-8C64-0B508320635D}" type="pres">
      <dgm:prSet presAssocID="{CF3E4879-06A3-4E7D-9289-1CA6BBA628D6}" presName="parentLeftMargin" presStyleLbl="node1" presStyleIdx="2" presStyleCnt="6"/>
      <dgm:spPr/>
      <dgm:t>
        <a:bodyPr/>
        <a:lstStyle/>
        <a:p>
          <a:endParaRPr lang="en-US"/>
        </a:p>
      </dgm:t>
    </dgm:pt>
    <dgm:pt modelId="{003AD082-DF6D-4023-AFA5-E77CEA41801D}" type="pres">
      <dgm:prSet presAssocID="{CF3E4879-06A3-4E7D-9289-1CA6BBA628D6}" presName="parentText" presStyleLbl="node1" presStyleIdx="3" presStyleCnt="6" custScaleX="142857">
        <dgm:presLayoutVars>
          <dgm:chMax val="0"/>
          <dgm:bulletEnabled val="1"/>
        </dgm:presLayoutVars>
      </dgm:prSet>
      <dgm:spPr/>
      <dgm:t>
        <a:bodyPr/>
        <a:lstStyle/>
        <a:p>
          <a:endParaRPr lang="en-US"/>
        </a:p>
      </dgm:t>
    </dgm:pt>
    <dgm:pt modelId="{78EF6FB2-26E6-4E2E-9792-4493A833EA6F}" type="pres">
      <dgm:prSet presAssocID="{CF3E4879-06A3-4E7D-9289-1CA6BBA628D6}" presName="negativeSpace" presStyleCnt="0"/>
      <dgm:spPr/>
      <dgm:t>
        <a:bodyPr/>
        <a:lstStyle/>
        <a:p>
          <a:endParaRPr lang="en-US"/>
        </a:p>
      </dgm:t>
    </dgm:pt>
    <dgm:pt modelId="{E29302AB-9D3D-4321-AC0B-536231BDFC93}" type="pres">
      <dgm:prSet presAssocID="{CF3E4879-06A3-4E7D-9289-1CA6BBA628D6}" presName="childText" presStyleLbl="conFgAcc1" presStyleIdx="3" presStyleCnt="6">
        <dgm:presLayoutVars>
          <dgm:bulletEnabled val="1"/>
        </dgm:presLayoutVars>
      </dgm:prSet>
      <dgm:spPr/>
      <dgm:t>
        <a:bodyPr/>
        <a:lstStyle/>
        <a:p>
          <a:endParaRPr lang="en-US"/>
        </a:p>
      </dgm:t>
    </dgm:pt>
    <dgm:pt modelId="{8755A9AC-B1DD-4BC0-821D-E68D54D8F627}" type="pres">
      <dgm:prSet presAssocID="{1A388C8D-2141-4CB6-911B-2654B8CC1816}" presName="spaceBetweenRectangles" presStyleCnt="0"/>
      <dgm:spPr/>
      <dgm:t>
        <a:bodyPr/>
        <a:lstStyle/>
        <a:p>
          <a:endParaRPr lang="en-US"/>
        </a:p>
      </dgm:t>
    </dgm:pt>
    <dgm:pt modelId="{3DED4D55-DCD0-492C-BE0F-EA474AF64B8E}" type="pres">
      <dgm:prSet presAssocID="{446862C5-1960-4C68-997B-D24D63503DCC}" presName="parentLin" presStyleCnt="0"/>
      <dgm:spPr/>
      <dgm:t>
        <a:bodyPr/>
        <a:lstStyle/>
        <a:p>
          <a:endParaRPr lang="en-US"/>
        </a:p>
      </dgm:t>
    </dgm:pt>
    <dgm:pt modelId="{CE2B061D-856F-4F2A-84A9-5E90B4CB7F3F}" type="pres">
      <dgm:prSet presAssocID="{446862C5-1960-4C68-997B-D24D63503DCC}" presName="parentLeftMargin" presStyleLbl="node1" presStyleIdx="3" presStyleCnt="6"/>
      <dgm:spPr/>
      <dgm:t>
        <a:bodyPr/>
        <a:lstStyle/>
        <a:p>
          <a:endParaRPr lang="en-US"/>
        </a:p>
      </dgm:t>
    </dgm:pt>
    <dgm:pt modelId="{16594125-3F6E-4B45-8671-C3043E68F4A5}" type="pres">
      <dgm:prSet presAssocID="{446862C5-1960-4C68-997B-D24D63503DCC}" presName="parentText" presStyleLbl="node1" presStyleIdx="4" presStyleCnt="6" custScaleX="142857">
        <dgm:presLayoutVars>
          <dgm:chMax val="0"/>
          <dgm:bulletEnabled val="1"/>
        </dgm:presLayoutVars>
      </dgm:prSet>
      <dgm:spPr/>
      <dgm:t>
        <a:bodyPr/>
        <a:lstStyle/>
        <a:p>
          <a:endParaRPr lang="en-US"/>
        </a:p>
      </dgm:t>
    </dgm:pt>
    <dgm:pt modelId="{4E37F54D-8081-458E-B349-B4BDE36E8487}" type="pres">
      <dgm:prSet presAssocID="{446862C5-1960-4C68-997B-D24D63503DCC}" presName="negativeSpace" presStyleCnt="0"/>
      <dgm:spPr/>
      <dgm:t>
        <a:bodyPr/>
        <a:lstStyle/>
        <a:p>
          <a:endParaRPr lang="en-US"/>
        </a:p>
      </dgm:t>
    </dgm:pt>
    <dgm:pt modelId="{E319FC45-F15D-4A8E-908E-83728E0A68CD}" type="pres">
      <dgm:prSet presAssocID="{446862C5-1960-4C68-997B-D24D63503DCC}" presName="childText" presStyleLbl="conFgAcc1" presStyleIdx="4" presStyleCnt="6">
        <dgm:presLayoutVars>
          <dgm:bulletEnabled val="1"/>
        </dgm:presLayoutVars>
      </dgm:prSet>
      <dgm:spPr/>
      <dgm:t>
        <a:bodyPr/>
        <a:lstStyle/>
        <a:p>
          <a:endParaRPr lang="en-US"/>
        </a:p>
      </dgm:t>
    </dgm:pt>
    <dgm:pt modelId="{4149654C-7854-430E-9BA6-4C51ADA8D5DA}" type="pres">
      <dgm:prSet presAssocID="{6AB1D68C-FB4C-4F52-99D5-A1C0AACB2EE8}" presName="spaceBetweenRectangles" presStyleCnt="0"/>
      <dgm:spPr/>
      <dgm:t>
        <a:bodyPr/>
        <a:lstStyle/>
        <a:p>
          <a:endParaRPr lang="en-US"/>
        </a:p>
      </dgm:t>
    </dgm:pt>
    <dgm:pt modelId="{E28A5A04-34F9-4CEB-8362-7F6C66AC578E}" type="pres">
      <dgm:prSet presAssocID="{CD83048F-25E7-465C-BF7E-90CA5E82BF70}" presName="parentLin" presStyleCnt="0"/>
      <dgm:spPr/>
      <dgm:t>
        <a:bodyPr/>
        <a:lstStyle/>
        <a:p>
          <a:endParaRPr lang="en-US"/>
        </a:p>
      </dgm:t>
    </dgm:pt>
    <dgm:pt modelId="{DB163852-3441-4E40-BA07-34717532A328}" type="pres">
      <dgm:prSet presAssocID="{CD83048F-25E7-465C-BF7E-90CA5E82BF70}" presName="parentLeftMargin" presStyleLbl="node1" presStyleIdx="4" presStyleCnt="6"/>
      <dgm:spPr/>
      <dgm:t>
        <a:bodyPr/>
        <a:lstStyle/>
        <a:p>
          <a:endParaRPr lang="en-US"/>
        </a:p>
      </dgm:t>
    </dgm:pt>
    <dgm:pt modelId="{D1C9CE70-1152-494C-ACF4-EBA495BDD99A}" type="pres">
      <dgm:prSet presAssocID="{CD83048F-25E7-465C-BF7E-90CA5E82BF70}" presName="parentText" presStyleLbl="node1" presStyleIdx="5" presStyleCnt="6" custScaleX="142857">
        <dgm:presLayoutVars>
          <dgm:chMax val="0"/>
          <dgm:bulletEnabled val="1"/>
        </dgm:presLayoutVars>
      </dgm:prSet>
      <dgm:spPr/>
      <dgm:t>
        <a:bodyPr/>
        <a:lstStyle/>
        <a:p>
          <a:endParaRPr lang="en-US"/>
        </a:p>
      </dgm:t>
    </dgm:pt>
    <dgm:pt modelId="{63139E9D-C593-485B-A359-2E24B4852C5D}" type="pres">
      <dgm:prSet presAssocID="{CD83048F-25E7-465C-BF7E-90CA5E82BF70}" presName="negativeSpace" presStyleCnt="0"/>
      <dgm:spPr/>
      <dgm:t>
        <a:bodyPr/>
        <a:lstStyle/>
        <a:p>
          <a:endParaRPr lang="en-US"/>
        </a:p>
      </dgm:t>
    </dgm:pt>
    <dgm:pt modelId="{6EE32B0B-A832-4B89-9F47-C861AE0C5955}" type="pres">
      <dgm:prSet presAssocID="{CD83048F-25E7-465C-BF7E-90CA5E82BF70}" presName="childText" presStyleLbl="conFgAcc1" presStyleIdx="5" presStyleCnt="6">
        <dgm:presLayoutVars>
          <dgm:bulletEnabled val="1"/>
        </dgm:presLayoutVars>
      </dgm:prSet>
      <dgm:spPr/>
      <dgm:t>
        <a:bodyPr/>
        <a:lstStyle/>
        <a:p>
          <a:endParaRPr lang="en-US"/>
        </a:p>
      </dgm:t>
    </dgm:pt>
  </dgm:ptLst>
  <dgm:cxnLst>
    <dgm:cxn modelId="{0FB7BCDB-28B3-430F-8817-0E182D0BE2C6}" srcId="{2E30871C-69C6-404D-8C12-3D1B2D362C4B}" destId="{CD83048F-25E7-465C-BF7E-90CA5E82BF70}" srcOrd="5" destOrd="0" parTransId="{4D0D646A-F58A-4849-B964-E403C699E7B5}" sibTransId="{8B89C570-4495-4657-9B90-341BE390CB7F}"/>
    <dgm:cxn modelId="{A36F7F68-2128-4279-896D-DFDAB3FF1C8E}" srcId="{2E30871C-69C6-404D-8C12-3D1B2D362C4B}" destId="{C034D350-5A1C-46EF-A359-4E00891DFCB7}" srcOrd="1" destOrd="0" parTransId="{83A4243F-3653-4415-A7CE-FE1626714FB3}" sibTransId="{A44D7CE5-8AE4-4513-B452-1A41F257B635}"/>
    <dgm:cxn modelId="{02553C4B-F2DB-4371-BEAB-7CAA4042135B}" type="presOf" srcId="{907D53D2-FF91-477A-B6A8-371DADBAAF48}" destId="{0BB048EE-6289-4296-A952-063EA803956B}" srcOrd="0" destOrd="0" presId="urn:microsoft.com/office/officeart/2005/8/layout/list1"/>
    <dgm:cxn modelId="{0B6681C6-FA50-4923-8773-993907C81244}" type="presOf" srcId="{C034D350-5A1C-46EF-A359-4E00891DFCB7}" destId="{C98DD7D7-07A9-4174-AF98-5ACAB6CFF996}" srcOrd="1" destOrd="0" presId="urn:microsoft.com/office/officeart/2005/8/layout/list1"/>
    <dgm:cxn modelId="{47CD653C-1BEE-4CDA-8E56-714B6CF26B93}" type="presOf" srcId="{CF3E4879-06A3-4E7D-9289-1CA6BBA628D6}" destId="{003AD082-DF6D-4023-AFA5-E77CEA41801D}" srcOrd="1" destOrd="0" presId="urn:microsoft.com/office/officeart/2005/8/layout/list1"/>
    <dgm:cxn modelId="{396F339E-F5FC-4BC3-828B-CD0508348BD6}" type="presOf" srcId="{C034D350-5A1C-46EF-A359-4E00891DFCB7}" destId="{286C2571-A7A7-415A-B0F4-252E7BEAF3C5}" srcOrd="0" destOrd="0" presId="urn:microsoft.com/office/officeart/2005/8/layout/list1"/>
    <dgm:cxn modelId="{36F55E90-392D-45ED-8F89-09CECE760BB4}" srcId="{2E30871C-69C6-404D-8C12-3D1B2D362C4B}" destId="{CF3E4879-06A3-4E7D-9289-1CA6BBA628D6}" srcOrd="3" destOrd="0" parTransId="{2C09108A-5DC6-42AF-84AF-C83C84267FBA}" sibTransId="{1A388C8D-2141-4CB6-911B-2654B8CC1816}"/>
    <dgm:cxn modelId="{679D771E-8C88-4BDA-9F56-31217A73C8A7}" type="presOf" srcId="{446862C5-1960-4C68-997B-D24D63503DCC}" destId="{CE2B061D-856F-4F2A-84A9-5E90B4CB7F3F}" srcOrd="0" destOrd="0" presId="urn:microsoft.com/office/officeart/2005/8/layout/list1"/>
    <dgm:cxn modelId="{E42C1C8B-FF2E-4697-B03F-BAA77D452B9B}" type="presOf" srcId="{CD83048F-25E7-465C-BF7E-90CA5E82BF70}" destId="{DB163852-3441-4E40-BA07-34717532A328}" srcOrd="0" destOrd="0" presId="urn:microsoft.com/office/officeart/2005/8/layout/list1"/>
    <dgm:cxn modelId="{6F048855-4C99-4D32-8E14-64EEF6AAC1BD}" type="presOf" srcId="{2E30871C-69C6-404D-8C12-3D1B2D362C4B}" destId="{5D8F655F-078D-4A9D-A255-298768652D58}" srcOrd="0" destOrd="0" presId="urn:microsoft.com/office/officeart/2005/8/layout/list1"/>
    <dgm:cxn modelId="{CB23FABA-62B4-44A2-8958-BBFB48BB4904}" srcId="{2E30871C-69C6-404D-8C12-3D1B2D362C4B}" destId="{DE1DF575-AFA6-4AE9-9176-D0AF847AC999}" srcOrd="2" destOrd="0" parTransId="{8812B4FE-12F4-49C9-98C7-E66F7BD3EB0F}" sibTransId="{78590633-9464-442B-BD0B-81EBAECB5A98}"/>
    <dgm:cxn modelId="{443B1035-246A-4377-B14D-39FD7119B466}" type="presOf" srcId="{CF3E4879-06A3-4E7D-9289-1CA6BBA628D6}" destId="{55DA10C6-BC90-45AB-8C64-0B508320635D}" srcOrd="0" destOrd="0" presId="urn:microsoft.com/office/officeart/2005/8/layout/list1"/>
    <dgm:cxn modelId="{CD1A0AC9-BDEA-4C96-8DBA-FDC3C0CDB0E7}" type="presOf" srcId="{DE1DF575-AFA6-4AE9-9176-D0AF847AC999}" destId="{9888E37C-4097-4F58-8A81-EBC6633D85D8}" srcOrd="1" destOrd="0" presId="urn:microsoft.com/office/officeart/2005/8/layout/list1"/>
    <dgm:cxn modelId="{BF07B0C5-7BB6-450C-945D-38C9C872895E}" type="presOf" srcId="{907D53D2-FF91-477A-B6A8-371DADBAAF48}" destId="{2EF7405E-6182-4BD9-9089-A30F510DFB0F}" srcOrd="1" destOrd="0" presId="urn:microsoft.com/office/officeart/2005/8/layout/list1"/>
    <dgm:cxn modelId="{3F74B29A-6D52-4C94-B524-D23CA5E25211}" type="presOf" srcId="{CD83048F-25E7-465C-BF7E-90CA5E82BF70}" destId="{D1C9CE70-1152-494C-ACF4-EBA495BDD99A}" srcOrd="1" destOrd="0" presId="urn:microsoft.com/office/officeart/2005/8/layout/list1"/>
    <dgm:cxn modelId="{2790AFB3-5600-4149-BCEA-F616FF19E247}" srcId="{2E30871C-69C6-404D-8C12-3D1B2D362C4B}" destId="{446862C5-1960-4C68-997B-D24D63503DCC}" srcOrd="4" destOrd="0" parTransId="{69717CC6-4533-4115-B1E2-93DCC5F4C874}" sibTransId="{6AB1D68C-FB4C-4F52-99D5-A1C0AACB2EE8}"/>
    <dgm:cxn modelId="{B2C21393-5F2C-410C-B303-046A1DEB80FC}" type="presOf" srcId="{446862C5-1960-4C68-997B-D24D63503DCC}" destId="{16594125-3F6E-4B45-8671-C3043E68F4A5}" srcOrd="1" destOrd="0" presId="urn:microsoft.com/office/officeart/2005/8/layout/list1"/>
    <dgm:cxn modelId="{E4045404-6113-4431-8248-0B3D8386D1E5}" srcId="{2E30871C-69C6-404D-8C12-3D1B2D362C4B}" destId="{907D53D2-FF91-477A-B6A8-371DADBAAF48}" srcOrd="0" destOrd="0" parTransId="{2280925E-8261-4884-B91E-16C2D42D1185}" sibTransId="{24AE3B27-F7B4-47C3-AD21-425757BECE90}"/>
    <dgm:cxn modelId="{41A42926-2C85-4728-AF63-D4FAAA774961}" type="presOf" srcId="{DE1DF575-AFA6-4AE9-9176-D0AF847AC999}" destId="{9E002490-CC2C-4B5A-A905-B9D4F9484AE0}" srcOrd="0" destOrd="0" presId="urn:microsoft.com/office/officeart/2005/8/layout/list1"/>
    <dgm:cxn modelId="{F193CD9F-1D9C-4913-8CBC-4CA326D47517}" type="presParOf" srcId="{5D8F655F-078D-4A9D-A255-298768652D58}" destId="{CC336320-04E6-4159-B304-2E51B0D94A8B}" srcOrd="0" destOrd="0" presId="urn:microsoft.com/office/officeart/2005/8/layout/list1"/>
    <dgm:cxn modelId="{05610EB1-F3AD-4D16-AA39-0359BEF5CB1F}" type="presParOf" srcId="{CC336320-04E6-4159-B304-2E51B0D94A8B}" destId="{0BB048EE-6289-4296-A952-063EA803956B}" srcOrd="0" destOrd="0" presId="urn:microsoft.com/office/officeart/2005/8/layout/list1"/>
    <dgm:cxn modelId="{14330487-5179-490F-8FE9-7CBDE29758E9}" type="presParOf" srcId="{CC336320-04E6-4159-B304-2E51B0D94A8B}" destId="{2EF7405E-6182-4BD9-9089-A30F510DFB0F}" srcOrd="1" destOrd="0" presId="urn:microsoft.com/office/officeart/2005/8/layout/list1"/>
    <dgm:cxn modelId="{9D84147B-4B45-45D6-9DDB-21F4CAF06783}" type="presParOf" srcId="{5D8F655F-078D-4A9D-A255-298768652D58}" destId="{7DE8EF99-AFBB-4B68-B811-01FA754F8978}" srcOrd="1" destOrd="0" presId="urn:microsoft.com/office/officeart/2005/8/layout/list1"/>
    <dgm:cxn modelId="{5F099420-752F-462D-AD1D-14B933B49439}" type="presParOf" srcId="{5D8F655F-078D-4A9D-A255-298768652D58}" destId="{39D036BB-0F9A-44E6-A41D-8CF1638D4FD0}" srcOrd="2" destOrd="0" presId="urn:microsoft.com/office/officeart/2005/8/layout/list1"/>
    <dgm:cxn modelId="{5D8EABD6-7E09-4786-A92D-E32AF26B0F3F}" type="presParOf" srcId="{5D8F655F-078D-4A9D-A255-298768652D58}" destId="{BBC760A9-F44D-4C5B-BBD7-02CE61C010CF}" srcOrd="3" destOrd="0" presId="urn:microsoft.com/office/officeart/2005/8/layout/list1"/>
    <dgm:cxn modelId="{80484305-7D7C-4494-A596-2FAD1E22DE04}" type="presParOf" srcId="{5D8F655F-078D-4A9D-A255-298768652D58}" destId="{05FAA7E4-4963-45EC-AD3F-47FDD37CF396}" srcOrd="4" destOrd="0" presId="urn:microsoft.com/office/officeart/2005/8/layout/list1"/>
    <dgm:cxn modelId="{2D544336-2695-475D-946A-13B48DA4F433}" type="presParOf" srcId="{05FAA7E4-4963-45EC-AD3F-47FDD37CF396}" destId="{286C2571-A7A7-415A-B0F4-252E7BEAF3C5}" srcOrd="0" destOrd="0" presId="urn:microsoft.com/office/officeart/2005/8/layout/list1"/>
    <dgm:cxn modelId="{9A54CFC8-E44C-4E0E-857A-AE33801CE7C7}" type="presParOf" srcId="{05FAA7E4-4963-45EC-AD3F-47FDD37CF396}" destId="{C98DD7D7-07A9-4174-AF98-5ACAB6CFF996}" srcOrd="1" destOrd="0" presId="urn:microsoft.com/office/officeart/2005/8/layout/list1"/>
    <dgm:cxn modelId="{9FC4B9B6-4181-45F4-AD59-F04722BA768F}" type="presParOf" srcId="{5D8F655F-078D-4A9D-A255-298768652D58}" destId="{720F36F1-F6EB-44BD-961A-65CDDF9CB4B9}" srcOrd="5" destOrd="0" presId="urn:microsoft.com/office/officeart/2005/8/layout/list1"/>
    <dgm:cxn modelId="{957AB866-73F9-4A36-96D3-CF44FE1339F8}" type="presParOf" srcId="{5D8F655F-078D-4A9D-A255-298768652D58}" destId="{B349F865-50C6-45A9-8D0C-2EC9187F0B35}" srcOrd="6" destOrd="0" presId="urn:microsoft.com/office/officeart/2005/8/layout/list1"/>
    <dgm:cxn modelId="{CCB0E63F-0BFB-4601-8777-0955CA5F27E2}" type="presParOf" srcId="{5D8F655F-078D-4A9D-A255-298768652D58}" destId="{BDED6F72-9227-4CB1-87E9-B334B8D6070D}" srcOrd="7" destOrd="0" presId="urn:microsoft.com/office/officeart/2005/8/layout/list1"/>
    <dgm:cxn modelId="{CD0472E0-DA19-4AB3-8F33-0259EC9DFA5C}" type="presParOf" srcId="{5D8F655F-078D-4A9D-A255-298768652D58}" destId="{A9D1D2F1-A1EB-4CAB-A376-79A32A5931A8}" srcOrd="8" destOrd="0" presId="urn:microsoft.com/office/officeart/2005/8/layout/list1"/>
    <dgm:cxn modelId="{72FE2CE0-8955-4EBE-AE9B-57B08181C671}" type="presParOf" srcId="{A9D1D2F1-A1EB-4CAB-A376-79A32A5931A8}" destId="{9E002490-CC2C-4B5A-A905-B9D4F9484AE0}" srcOrd="0" destOrd="0" presId="urn:microsoft.com/office/officeart/2005/8/layout/list1"/>
    <dgm:cxn modelId="{3F2D68B5-E9C7-424A-AB11-89AA146A0797}" type="presParOf" srcId="{A9D1D2F1-A1EB-4CAB-A376-79A32A5931A8}" destId="{9888E37C-4097-4F58-8A81-EBC6633D85D8}" srcOrd="1" destOrd="0" presId="urn:microsoft.com/office/officeart/2005/8/layout/list1"/>
    <dgm:cxn modelId="{B154F824-2E1E-4C33-AAAB-6E8845C356AD}" type="presParOf" srcId="{5D8F655F-078D-4A9D-A255-298768652D58}" destId="{4D9B57B2-6CC8-4EA8-AC8E-330A3A753FDC}" srcOrd="9" destOrd="0" presId="urn:microsoft.com/office/officeart/2005/8/layout/list1"/>
    <dgm:cxn modelId="{3A51875D-CE7B-4BBC-9619-4A39B793A05C}" type="presParOf" srcId="{5D8F655F-078D-4A9D-A255-298768652D58}" destId="{31DA160D-C618-4FAA-8344-C192CEB6EB74}" srcOrd="10" destOrd="0" presId="urn:microsoft.com/office/officeart/2005/8/layout/list1"/>
    <dgm:cxn modelId="{C322DE4D-DED3-4F1C-8662-01636A6A6EFE}" type="presParOf" srcId="{5D8F655F-078D-4A9D-A255-298768652D58}" destId="{97790AA8-7616-4FE6-BE8C-7B0A6DCF92C8}" srcOrd="11" destOrd="0" presId="urn:microsoft.com/office/officeart/2005/8/layout/list1"/>
    <dgm:cxn modelId="{32AAFEA4-5361-4C06-B797-9A043CC3AA86}" type="presParOf" srcId="{5D8F655F-078D-4A9D-A255-298768652D58}" destId="{BF90DD36-DF7C-4A25-B6EC-311E5A347B8A}" srcOrd="12" destOrd="0" presId="urn:microsoft.com/office/officeart/2005/8/layout/list1"/>
    <dgm:cxn modelId="{0E22D20A-9D10-419E-BAC2-C128AEB3CBF6}" type="presParOf" srcId="{BF90DD36-DF7C-4A25-B6EC-311E5A347B8A}" destId="{55DA10C6-BC90-45AB-8C64-0B508320635D}" srcOrd="0" destOrd="0" presId="urn:microsoft.com/office/officeart/2005/8/layout/list1"/>
    <dgm:cxn modelId="{AE446840-0ACF-46AF-8BD1-8C45BCEC0881}" type="presParOf" srcId="{BF90DD36-DF7C-4A25-B6EC-311E5A347B8A}" destId="{003AD082-DF6D-4023-AFA5-E77CEA41801D}" srcOrd="1" destOrd="0" presId="urn:microsoft.com/office/officeart/2005/8/layout/list1"/>
    <dgm:cxn modelId="{1BA9FFBD-B4D0-4C33-9597-0F83C6189B95}" type="presParOf" srcId="{5D8F655F-078D-4A9D-A255-298768652D58}" destId="{78EF6FB2-26E6-4E2E-9792-4493A833EA6F}" srcOrd="13" destOrd="0" presId="urn:microsoft.com/office/officeart/2005/8/layout/list1"/>
    <dgm:cxn modelId="{760B9F53-D0A3-4C8B-BB95-74E9801BC9A5}" type="presParOf" srcId="{5D8F655F-078D-4A9D-A255-298768652D58}" destId="{E29302AB-9D3D-4321-AC0B-536231BDFC93}" srcOrd="14" destOrd="0" presId="urn:microsoft.com/office/officeart/2005/8/layout/list1"/>
    <dgm:cxn modelId="{B040250A-DC35-4108-AAA9-1DA2C0DCDB73}" type="presParOf" srcId="{5D8F655F-078D-4A9D-A255-298768652D58}" destId="{8755A9AC-B1DD-4BC0-821D-E68D54D8F627}" srcOrd="15" destOrd="0" presId="urn:microsoft.com/office/officeart/2005/8/layout/list1"/>
    <dgm:cxn modelId="{BEA98CAF-04FF-4483-8868-E3EEBE206F6C}" type="presParOf" srcId="{5D8F655F-078D-4A9D-A255-298768652D58}" destId="{3DED4D55-DCD0-492C-BE0F-EA474AF64B8E}" srcOrd="16" destOrd="0" presId="urn:microsoft.com/office/officeart/2005/8/layout/list1"/>
    <dgm:cxn modelId="{4770FBAD-3C6F-4690-9DE9-64233CD7D10D}" type="presParOf" srcId="{3DED4D55-DCD0-492C-BE0F-EA474AF64B8E}" destId="{CE2B061D-856F-4F2A-84A9-5E90B4CB7F3F}" srcOrd="0" destOrd="0" presId="urn:microsoft.com/office/officeart/2005/8/layout/list1"/>
    <dgm:cxn modelId="{C9441BE4-5339-424A-B770-0FBBFB55647F}" type="presParOf" srcId="{3DED4D55-DCD0-492C-BE0F-EA474AF64B8E}" destId="{16594125-3F6E-4B45-8671-C3043E68F4A5}" srcOrd="1" destOrd="0" presId="urn:microsoft.com/office/officeart/2005/8/layout/list1"/>
    <dgm:cxn modelId="{81499BB7-6D3A-4806-8122-8187BD7D7725}" type="presParOf" srcId="{5D8F655F-078D-4A9D-A255-298768652D58}" destId="{4E37F54D-8081-458E-B349-B4BDE36E8487}" srcOrd="17" destOrd="0" presId="urn:microsoft.com/office/officeart/2005/8/layout/list1"/>
    <dgm:cxn modelId="{3EE67E80-2D42-4CAF-A7DB-44F49B718451}" type="presParOf" srcId="{5D8F655F-078D-4A9D-A255-298768652D58}" destId="{E319FC45-F15D-4A8E-908E-83728E0A68CD}" srcOrd="18" destOrd="0" presId="urn:microsoft.com/office/officeart/2005/8/layout/list1"/>
    <dgm:cxn modelId="{EBC06008-EE6A-45F8-B021-615A15E7984E}" type="presParOf" srcId="{5D8F655F-078D-4A9D-A255-298768652D58}" destId="{4149654C-7854-430E-9BA6-4C51ADA8D5DA}" srcOrd="19" destOrd="0" presId="urn:microsoft.com/office/officeart/2005/8/layout/list1"/>
    <dgm:cxn modelId="{0C43B259-2A8C-4785-9CB0-38A7EAFB2712}" type="presParOf" srcId="{5D8F655F-078D-4A9D-A255-298768652D58}" destId="{E28A5A04-34F9-4CEB-8362-7F6C66AC578E}" srcOrd="20" destOrd="0" presId="urn:microsoft.com/office/officeart/2005/8/layout/list1"/>
    <dgm:cxn modelId="{47559B61-2204-4B7A-8D3F-F56646E88F58}" type="presParOf" srcId="{E28A5A04-34F9-4CEB-8362-7F6C66AC578E}" destId="{DB163852-3441-4E40-BA07-34717532A328}" srcOrd="0" destOrd="0" presId="urn:microsoft.com/office/officeart/2005/8/layout/list1"/>
    <dgm:cxn modelId="{367F42B0-5617-470B-A0B2-3E4213DC6A96}" type="presParOf" srcId="{E28A5A04-34F9-4CEB-8362-7F6C66AC578E}" destId="{D1C9CE70-1152-494C-ACF4-EBA495BDD99A}" srcOrd="1" destOrd="0" presId="urn:microsoft.com/office/officeart/2005/8/layout/list1"/>
    <dgm:cxn modelId="{437F5BC8-6F7C-4F27-9148-075B2E573009}" type="presParOf" srcId="{5D8F655F-078D-4A9D-A255-298768652D58}" destId="{63139E9D-C593-485B-A359-2E24B4852C5D}" srcOrd="21" destOrd="0" presId="urn:microsoft.com/office/officeart/2005/8/layout/list1"/>
    <dgm:cxn modelId="{014816E1-E50C-47AB-95DA-17076CC1D058}" type="presParOf" srcId="{5D8F655F-078D-4A9D-A255-298768652D58}" destId="{6EE32B0B-A832-4B89-9F47-C861AE0C5955}" srcOrd="2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E5A0054-E7BA-4293-9749-4BA3208F6A8A}" type="doc">
      <dgm:prSet loTypeId="urn:microsoft.com/office/officeart/2005/8/layout/hList1" loCatId="list" qsTypeId="urn:microsoft.com/office/officeart/2005/8/quickstyle/simple5" qsCatId="simple" csTypeId="urn:microsoft.com/office/officeart/2005/8/colors/accent4_2" csCatId="accent4" phldr="1"/>
      <dgm:spPr/>
      <dgm:t>
        <a:bodyPr/>
        <a:lstStyle/>
        <a:p>
          <a:endParaRPr lang="en-US"/>
        </a:p>
      </dgm:t>
    </dgm:pt>
    <dgm:pt modelId="{D2B9D1BA-DCD6-4FA5-A525-32A96F3BE91F}">
      <dgm:prSet phldrT="[Text]" custT="1"/>
      <dgm:spPr/>
      <dgm:t>
        <a:bodyPr/>
        <a:lstStyle/>
        <a:p>
          <a:r>
            <a:rPr lang="en-US" sz="2000" b="1" dirty="0" smtClean="0">
              <a:effectLst>
                <a:outerShdw blurRad="38100" dist="38100" dir="2700000" algn="tl">
                  <a:srgbClr val="000000">
                    <a:alpha val="43137"/>
                  </a:srgbClr>
                </a:outerShdw>
              </a:effectLst>
              <a:latin typeface="Arial" pitchFamily="34" charset="0"/>
              <a:cs typeface="Arial" pitchFamily="34" charset="0"/>
            </a:rPr>
            <a:t>Magnitude Scaling Factor</a:t>
          </a:r>
          <a:endParaRPr lang="en-US" sz="2000" b="1" dirty="0">
            <a:effectLst>
              <a:outerShdw blurRad="38100" dist="38100" dir="2700000" algn="tl">
                <a:srgbClr val="000000">
                  <a:alpha val="43137"/>
                </a:srgbClr>
              </a:outerShdw>
            </a:effectLst>
            <a:latin typeface="Arial" pitchFamily="34" charset="0"/>
            <a:cs typeface="Arial" pitchFamily="34" charset="0"/>
          </a:endParaRPr>
        </a:p>
      </dgm:t>
    </dgm:pt>
    <dgm:pt modelId="{33E1BC25-4109-43F7-92B7-E39E77B66A0F}" type="parTrans" cxnId="{3BF41533-4708-4ECC-B603-1A176833F600}">
      <dgm:prSet/>
      <dgm:spPr/>
      <dgm:t>
        <a:bodyPr/>
        <a:lstStyle/>
        <a:p>
          <a:endParaRPr lang="en-US">
            <a:latin typeface="Arial" pitchFamily="34" charset="0"/>
            <a:cs typeface="Arial" pitchFamily="34" charset="0"/>
          </a:endParaRPr>
        </a:p>
      </dgm:t>
    </dgm:pt>
    <dgm:pt modelId="{502BBF25-AB46-4FB2-B7AD-63361880E149}" type="sibTrans" cxnId="{3BF41533-4708-4ECC-B603-1A176833F600}">
      <dgm:prSet/>
      <dgm:spPr/>
      <dgm:t>
        <a:bodyPr/>
        <a:lstStyle/>
        <a:p>
          <a:endParaRPr lang="en-US">
            <a:latin typeface="Arial" pitchFamily="34" charset="0"/>
            <a:cs typeface="Arial" pitchFamily="34" charset="0"/>
          </a:endParaRPr>
        </a:p>
      </dgm:t>
    </dgm:pt>
    <dgm:pt modelId="{CF287C78-2E4C-41C3-A49A-9037D3A6D75A}">
      <dgm:prSet phldrT="[Text]" custT="1"/>
      <dgm:spPr/>
      <dgm:t>
        <a:bodyPr/>
        <a:lstStyle/>
        <a:p>
          <a:r>
            <a:rPr lang="en-US" sz="1800" smtClean="0">
              <a:latin typeface="Arial" pitchFamily="34" charset="0"/>
              <a:cs typeface="Arial" pitchFamily="34" charset="0"/>
            </a:rPr>
            <a:t>Seed &amp; Idriss, 1982</a:t>
          </a:r>
          <a:endParaRPr lang="en-US" sz="1800" dirty="0">
            <a:latin typeface="Arial" pitchFamily="34" charset="0"/>
            <a:cs typeface="Arial" pitchFamily="34" charset="0"/>
          </a:endParaRPr>
        </a:p>
      </dgm:t>
    </dgm:pt>
    <dgm:pt modelId="{7EAE9DE5-7FCC-461E-9B5B-DEBBBFFB0BFA}" type="parTrans" cxnId="{55425913-6258-4091-B17E-DE35EFB04483}">
      <dgm:prSet/>
      <dgm:spPr/>
      <dgm:t>
        <a:bodyPr/>
        <a:lstStyle/>
        <a:p>
          <a:endParaRPr lang="en-US">
            <a:latin typeface="Arial" pitchFamily="34" charset="0"/>
            <a:cs typeface="Arial" pitchFamily="34" charset="0"/>
          </a:endParaRPr>
        </a:p>
      </dgm:t>
    </dgm:pt>
    <dgm:pt modelId="{3C5F38D1-E3DB-41F6-AD89-CD91CD13AF42}" type="sibTrans" cxnId="{55425913-6258-4091-B17E-DE35EFB04483}">
      <dgm:prSet/>
      <dgm:spPr/>
      <dgm:t>
        <a:bodyPr/>
        <a:lstStyle/>
        <a:p>
          <a:endParaRPr lang="en-US">
            <a:latin typeface="Arial" pitchFamily="34" charset="0"/>
            <a:cs typeface="Arial" pitchFamily="34" charset="0"/>
          </a:endParaRPr>
        </a:p>
      </dgm:t>
    </dgm:pt>
    <dgm:pt modelId="{A95CAA51-1F59-4766-896E-8B272DC1797F}">
      <dgm:prSet custT="1"/>
      <dgm:spPr/>
      <dgm:t>
        <a:bodyPr/>
        <a:lstStyle/>
        <a:p>
          <a:r>
            <a:rPr lang="en-US" sz="1800" dirty="0" smtClean="0">
              <a:latin typeface="Arial" pitchFamily="34" charset="0"/>
              <a:cs typeface="Arial" pitchFamily="34" charset="0"/>
            </a:rPr>
            <a:t>Idriss</a:t>
          </a:r>
        </a:p>
      </dgm:t>
    </dgm:pt>
    <dgm:pt modelId="{9565DB7F-3B7A-48BF-AF5A-10F6D71BE7F9}" type="parTrans" cxnId="{B90E670C-67B2-43E9-8752-B1A3AAE9A591}">
      <dgm:prSet/>
      <dgm:spPr/>
      <dgm:t>
        <a:bodyPr/>
        <a:lstStyle/>
        <a:p>
          <a:endParaRPr lang="en-US"/>
        </a:p>
      </dgm:t>
    </dgm:pt>
    <dgm:pt modelId="{0D26AD91-1E84-404A-8040-B55A1D753B56}" type="sibTrans" cxnId="{B90E670C-67B2-43E9-8752-B1A3AAE9A591}">
      <dgm:prSet/>
      <dgm:spPr/>
      <dgm:t>
        <a:bodyPr/>
        <a:lstStyle/>
        <a:p>
          <a:endParaRPr lang="en-US"/>
        </a:p>
      </dgm:t>
    </dgm:pt>
    <dgm:pt modelId="{6A4B2771-5874-4AAB-91FF-B51931994EC9}">
      <dgm:prSet custT="1"/>
      <dgm:spPr/>
      <dgm:t>
        <a:bodyPr/>
        <a:lstStyle/>
        <a:p>
          <a:r>
            <a:rPr lang="en-US" sz="1800" dirty="0" smtClean="0">
              <a:latin typeface="Arial" pitchFamily="34" charset="0"/>
              <a:cs typeface="Arial" pitchFamily="34" charset="0"/>
            </a:rPr>
            <a:t>Ambraseys, 1988</a:t>
          </a:r>
        </a:p>
      </dgm:t>
    </dgm:pt>
    <dgm:pt modelId="{E0988907-94F4-4AFC-A90B-DC13F25CD6BF}" type="parTrans" cxnId="{52FAC37B-BCCB-4EAF-96E9-4D852E167E6C}">
      <dgm:prSet/>
      <dgm:spPr/>
      <dgm:t>
        <a:bodyPr/>
        <a:lstStyle/>
        <a:p>
          <a:endParaRPr lang="en-US"/>
        </a:p>
      </dgm:t>
    </dgm:pt>
    <dgm:pt modelId="{7A33AB66-AE07-4BA0-9EE6-B52CB1E425E7}" type="sibTrans" cxnId="{52FAC37B-BCCB-4EAF-96E9-4D852E167E6C}">
      <dgm:prSet/>
      <dgm:spPr/>
      <dgm:t>
        <a:bodyPr/>
        <a:lstStyle/>
        <a:p>
          <a:endParaRPr lang="en-US"/>
        </a:p>
      </dgm:t>
    </dgm:pt>
    <dgm:pt modelId="{0044D4DD-C528-4887-814D-6EBD4E5237AD}">
      <dgm:prSet custT="1"/>
      <dgm:spPr/>
      <dgm:t>
        <a:bodyPr/>
        <a:lstStyle/>
        <a:p>
          <a:r>
            <a:rPr lang="en-US" sz="1800" dirty="0" smtClean="0">
              <a:latin typeface="Arial" pitchFamily="34" charset="0"/>
              <a:cs typeface="Arial" pitchFamily="34" charset="0"/>
            </a:rPr>
            <a:t>Andrus &amp; Stokoe</a:t>
          </a:r>
        </a:p>
      </dgm:t>
    </dgm:pt>
    <dgm:pt modelId="{91BE5DEB-9B4C-4A84-BBC2-1873ACD67E90}" type="parTrans" cxnId="{ADC3A2FD-DA3A-4365-ADA9-9D60FCE3ECD6}">
      <dgm:prSet/>
      <dgm:spPr/>
      <dgm:t>
        <a:bodyPr/>
        <a:lstStyle/>
        <a:p>
          <a:endParaRPr lang="en-US"/>
        </a:p>
      </dgm:t>
    </dgm:pt>
    <dgm:pt modelId="{51193CD9-D9A2-4C8A-A2F7-472C55D19329}" type="sibTrans" cxnId="{ADC3A2FD-DA3A-4365-ADA9-9D60FCE3ECD6}">
      <dgm:prSet/>
      <dgm:spPr/>
      <dgm:t>
        <a:bodyPr/>
        <a:lstStyle/>
        <a:p>
          <a:endParaRPr lang="en-US"/>
        </a:p>
      </dgm:t>
    </dgm:pt>
    <dgm:pt modelId="{5231C588-26B0-49FF-884E-FA057AD12C30}">
      <dgm:prSet custT="1"/>
      <dgm:spPr/>
      <dgm:t>
        <a:bodyPr/>
        <a:lstStyle/>
        <a:p>
          <a:r>
            <a:rPr lang="en-US" sz="1800" dirty="0" smtClean="0">
              <a:latin typeface="Arial" pitchFamily="34" charset="0"/>
              <a:cs typeface="Arial" pitchFamily="34" charset="0"/>
            </a:rPr>
            <a:t>Arango, 1996</a:t>
          </a:r>
        </a:p>
      </dgm:t>
    </dgm:pt>
    <dgm:pt modelId="{8698092A-E0B7-44BD-B9F1-E76A9002DA7F}" type="parTrans" cxnId="{175AAC8A-6443-4922-8C16-C5876725C06C}">
      <dgm:prSet/>
      <dgm:spPr/>
      <dgm:t>
        <a:bodyPr/>
        <a:lstStyle/>
        <a:p>
          <a:endParaRPr lang="en-US"/>
        </a:p>
      </dgm:t>
    </dgm:pt>
    <dgm:pt modelId="{1292927C-29ED-4F2D-8DA3-E90D0EE80315}" type="sibTrans" cxnId="{175AAC8A-6443-4922-8C16-C5876725C06C}">
      <dgm:prSet/>
      <dgm:spPr/>
      <dgm:t>
        <a:bodyPr/>
        <a:lstStyle/>
        <a:p>
          <a:endParaRPr lang="en-US"/>
        </a:p>
      </dgm:t>
    </dgm:pt>
    <dgm:pt modelId="{E05E0F08-2541-482C-AB9D-4079A694BE54}">
      <dgm:prSet custT="1"/>
      <dgm:spPr/>
      <dgm:t>
        <a:bodyPr/>
        <a:lstStyle/>
        <a:p>
          <a:r>
            <a:rPr lang="en-US" sz="1800" dirty="0" smtClean="0">
              <a:latin typeface="Arial" pitchFamily="34" charset="0"/>
              <a:cs typeface="Arial" pitchFamily="34" charset="0"/>
            </a:rPr>
            <a:t>Youd &amp; Noble, 1996Ohba and Toriumi, 1970</a:t>
          </a:r>
        </a:p>
      </dgm:t>
    </dgm:pt>
    <dgm:pt modelId="{A291D49B-B05A-43F7-B245-68EE186EFEED}" type="parTrans" cxnId="{097E68B2-219D-422C-8F79-281B659F7061}">
      <dgm:prSet/>
      <dgm:spPr/>
      <dgm:t>
        <a:bodyPr/>
        <a:lstStyle/>
        <a:p>
          <a:endParaRPr lang="en-US"/>
        </a:p>
      </dgm:t>
    </dgm:pt>
    <dgm:pt modelId="{59B89B03-4D17-40CD-BF71-7D658931AE0A}" type="sibTrans" cxnId="{097E68B2-219D-422C-8F79-281B659F7061}">
      <dgm:prSet/>
      <dgm:spPr/>
      <dgm:t>
        <a:bodyPr/>
        <a:lstStyle/>
        <a:p>
          <a:endParaRPr lang="en-US"/>
        </a:p>
      </dgm:t>
    </dgm:pt>
    <dgm:pt modelId="{4F154A61-B305-43DA-A8BE-D912719542FD}">
      <dgm:prSet custT="1"/>
      <dgm:spPr/>
      <dgm:t>
        <a:bodyPr/>
        <a:lstStyle/>
        <a:p>
          <a:r>
            <a:rPr lang="en-US" sz="1800" dirty="0" smtClean="0">
              <a:latin typeface="Arial" pitchFamily="34" charset="0"/>
              <a:cs typeface="Arial" pitchFamily="34" charset="0"/>
            </a:rPr>
            <a:t>Tokimatsu and Seed, 1987</a:t>
          </a:r>
        </a:p>
      </dgm:t>
    </dgm:pt>
    <dgm:pt modelId="{B13F4835-40E9-42EA-8B99-845DB221CE92}" type="parTrans" cxnId="{3281E58D-A48C-44A1-989B-932604C77E7E}">
      <dgm:prSet/>
      <dgm:spPr/>
      <dgm:t>
        <a:bodyPr/>
        <a:lstStyle/>
        <a:p>
          <a:endParaRPr lang="en-US"/>
        </a:p>
      </dgm:t>
    </dgm:pt>
    <dgm:pt modelId="{C7D12F82-6E0B-435D-974A-41A9C2DCF1AA}" type="sibTrans" cxnId="{3281E58D-A48C-44A1-989B-932604C77E7E}">
      <dgm:prSet/>
      <dgm:spPr/>
      <dgm:t>
        <a:bodyPr/>
        <a:lstStyle/>
        <a:p>
          <a:endParaRPr lang="en-US"/>
        </a:p>
      </dgm:t>
    </dgm:pt>
    <dgm:pt modelId="{97FCA20F-A07E-43AF-B95C-09A848A2493F}" type="pres">
      <dgm:prSet presAssocID="{8E5A0054-E7BA-4293-9749-4BA3208F6A8A}" presName="Name0" presStyleCnt="0">
        <dgm:presLayoutVars>
          <dgm:dir/>
          <dgm:animLvl val="lvl"/>
          <dgm:resizeHandles val="exact"/>
        </dgm:presLayoutVars>
      </dgm:prSet>
      <dgm:spPr/>
      <dgm:t>
        <a:bodyPr/>
        <a:lstStyle/>
        <a:p>
          <a:endParaRPr lang="en-US"/>
        </a:p>
      </dgm:t>
    </dgm:pt>
    <dgm:pt modelId="{4F6B37E5-C4EB-4FEB-A15C-36A76E8DBEBC}" type="pres">
      <dgm:prSet presAssocID="{D2B9D1BA-DCD6-4FA5-A525-32A96F3BE91F}" presName="composite" presStyleCnt="0"/>
      <dgm:spPr/>
    </dgm:pt>
    <dgm:pt modelId="{7219333E-EB99-441C-A46E-80CABB392CE7}" type="pres">
      <dgm:prSet presAssocID="{D2B9D1BA-DCD6-4FA5-A525-32A96F3BE91F}" presName="parTx" presStyleLbl="alignNode1" presStyleIdx="0" presStyleCnt="1" custLinFactNeighborY="-57808">
        <dgm:presLayoutVars>
          <dgm:chMax val="0"/>
          <dgm:chPref val="0"/>
          <dgm:bulletEnabled val="1"/>
        </dgm:presLayoutVars>
      </dgm:prSet>
      <dgm:spPr/>
      <dgm:t>
        <a:bodyPr/>
        <a:lstStyle/>
        <a:p>
          <a:endParaRPr lang="en-US"/>
        </a:p>
      </dgm:t>
    </dgm:pt>
    <dgm:pt modelId="{48CBD257-BCAF-4D03-9D8A-534138D92FC4}" type="pres">
      <dgm:prSet presAssocID="{D2B9D1BA-DCD6-4FA5-A525-32A96F3BE91F}" presName="desTx" presStyleLbl="alignAccFollowNode1" presStyleIdx="0" presStyleCnt="1">
        <dgm:presLayoutVars>
          <dgm:bulletEnabled val="1"/>
        </dgm:presLayoutVars>
      </dgm:prSet>
      <dgm:spPr/>
      <dgm:t>
        <a:bodyPr/>
        <a:lstStyle/>
        <a:p>
          <a:endParaRPr lang="en-US"/>
        </a:p>
      </dgm:t>
    </dgm:pt>
  </dgm:ptLst>
  <dgm:cxnLst>
    <dgm:cxn modelId="{146E4A9E-FCA6-41E8-A1F9-C2E751067035}" type="presOf" srcId="{A95CAA51-1F59-4766-896E-8B272DC1797F}" destId="{48CBD257-BCAF-4D03-9D8A-534138D92FC4}" srcOrd="0" destOrd="1" presId="urn:microsoft.com/office/officeart/2005/8/layout/hList1"/>
    <dgm:cxn modelId="{55425913-6258-4091-B17E-DE35EFB04483}" srcId="{D2B9D1BA-DCD6-4FA5-A525-32A96F3BE91F}" destId="{CF287C78-2E4C-41C3-A49A-9037D3A6D75A}" srcOrd="0" destOrd="0" parTransId="{7EAE9DE5-7FCC-461E-9B5B-DEBBBFFB0BFA}" sibTransId="{3C5F38D1-E3DB-41F6-AD89-CD91CD13AF42}"/>
    <dgm:cxn modelId="{B9FF64E7-9BA3-4832-92BD-CB36FAC9A3F4}" type="presOf" srcId="{0044D4DD-C528-4887-814D-6EBD4E5237AD}" destId="{48CBD257-BCAF-4D03-9D8A-534138D92FC4}" srcOrd="0" destOrd="3" presId="urn:microsoft.com/office/officeart/2005/8/layout/hList1"/>
    <dgm:cxn modelId="{3281E58D-A48C-44A1-989B-932604C77E7E}" srcId="{D2B9D1BA-DCD6-4FA5-A525-32A96F3BE91F}" destId="{4F154A61-B305-43DA-A8BE-D912719542FD}" srcOrd="6" destOrd="0" parTransId="{B13F4835-40E9-42EA-8B99-845DB221CE92}" sibTransId="{C7D12F82-6E0B-435D-974A-41A9C2DCF1AA}"/>
    <dgm:cxn modelId="{097E68B2-219D-422C-8F79-281B659F7061}" srcId="{D2B9D1BA-DCD6-4FA5-A525-32A96F3BE91F}" destId="{E05E0F08-2541-482C-AB9D-4079A694BE54}" srcOrd="5" destOrd="0" parTransId="{A291D49B-B05A-43F7-B245-68EE186EFEED}" sibTransId="{59B89B03-4D17-40CD-BF71-7D658931AE0A}"/>
    <dgm:cxn modelId="{30D5B4D1-E220-4592-AA63-FA533A86EB11}" type="presOf" srcId="{4F154A61-B305-43DA-A8BE-D912719542FD}" destId="{48CBD257-BCAF-4D03-9D8A-534138D92FC4}" srcOrd="0" destOrd="6" presId="urn:microsoft.com/office/officeart/2005/8/layout/hList1"/>
    <dgm:cxn modelId="{39A9FF8C-77A3-49BB-A80C-8887C8A2F4C5}" type="presOf" srcId="{8E5A0054-E7BA-4293-9749-4BA3208F6A8A}" destId="{97FCA20F-A07E-43AF-B95C-09A848A2493F}" srcOrd="0" destOrd="0" presId="urn:microsoft.com/office/officeart/2005/8/layout/hList1"/>
    <dgm:cxn modelId="{ADC3A2FD-DA3A-4365-ADA9-9D60FCE3ECD6}" srcId="{D2B9D1BA-DCD6-4FA5-A525-32A96F3BE91F}" destId="{0044D4DD-C528-4887-814D-6EBD4E5237AD}" srcOrd="3" destOrd="0" parTransId="{91BE5DEB-9B4C-4A84-BBC2-1873ACD67E90}" sibTransId="{51193CD9-D9A2-4C8A-A2F7-472C55D19329}"/>
    <dgm:cxn modelId="{B90E670C-67B2-43E9-8752-B1A3AAE9A591}" srcId="{D2B9D1BA-DCD6-4FA5-A525-32A96F3BE91F}" destId="{A95CAA51-1F59-4766-896E-8B272DC1797F}" srcOrd="1" destOrd="0" parTransId="{9565DB7F-3B7A-48BF-AF5A-10F6D71BE7F9}" sibTransId="{0D26AD91-1E84-404A-8040-B55A1D753B56}"/>
    <dgm:cxn modelId="{92F65DCC-8337-4BE9-8223-C9F9350D4381}" type="presOf" srcId="{CF287C78-2E4C-41C3-A49A-9037D3A6D75A}" destId="{48CBD257-BCAF-4D03-9D8A-534138D92FC4}" srcOrd="0" destOrd="0" presId="urn:microsoft.com/office/officeart/2005/8/layout/hList1"/>
    <dgm:cxn modelId="{175AAC8A-6443-4922-8C16-C5876725C06C}" srcId="{D2B9D1BA-DCD6-4FA5-A525-32A96F3BE91F}" destId="{5231C588-26B0-49FF-884E-FA057AD12C30}" srcOrd="4" destOrd="0" parTransId="{8698092A-E0B7-44BD-B9F1-E76A9002DA7F}" sibTransId="{1292927C-29ED-4F2D-8DA3-E90D0EE80315}"/>
    <dgm:cxn modelId="{3BF41533-4708-4ECC-B603-1A176833F600}" srcId="{8E5A0054-E7BA-4293-9749-4BA3208F6A8A}" destId="{D2B9D1BA-DCD6-4FA5-A525-32A96F3BE91F}" srcOrd="0" destOrd="0" parTransId="{33E1BC25-4109-43F7-92B7-E39E77B66A0F}" sibTransId="{502BBF25-AB46-4FB2-B7AD-63361880E149}"/>
    <dgm:cxn modelId="{FCBF1F76-BF91-43B8-8763-26E5848AFA9A}" type="presOf" srcId="{5231C588-26B0-49FF-884E-FA057AD12C30}" destId="{48CBD257-BCAF-4D03-9D8A-534138D92FC4}" srcOrd="0" destOrd="4" presId="urn:microsoft.com/office/officeart/2005/8/layout/hList1"/>
    <dgm:cxn modelId="{3F56046B-B138-492A-AB44-75B55D0C59B2}" type="presOf" srcId="{D2B9D1BA-DCD6-4FA5-A525-32A96F3BE91F}" destId="{7219333E-EB99-441C-A46E-80CABB392CE7}" srcOrd="0" destOrd="0" presId="urn:microsoft.com/office/officeart/2005/8/layout/hList1"/>
    <dgm:cxn modelId="{F1DEB9FA-DE6E-40B1-B15D-A26CE47C1007}" type="presOf" srcId="{6A4B2771-5874-4AAB-91FF-B51931994EC9}" destId="{48CBD257-BCAF-4D03-9D8A-534138D92FC4}" srcOrd="0" destOrd="2" presId="urn:microsoft.com/office/officeart/2005/8/layout/hList1"/>
    <dgm:cxn modelId="{52FAC37B-BCCB-4EAF-96E9-4D852E167E6C}" srcId="{D2B9D1BA-DCD6-4FA5-A525-32A96F3BE91F}" destId="{6A4B2771-5874-4AAB-91FF-B51931994EC9}" srcOrd="2" destOrd="0" parTransId="{E0988907-94F4-4AFC-A90B-DC13F25CD6BF}" sibTransId="{7A33AB66-AE07-4BA0-9EE6-B52CB1E425E7}"/>
    <dgm:cxn modelId="{7067FA0C-99BA-4610-8439-EC116BE8FC11}" type="presOf" srcId="{E05E0F08-2541-482C-AB9D-4079A694BE54}" destId="{48CBD257-BCAF-4D03-9D8A-534138D92FC4}" srcOrd="0" destOrd="5" presId="urn:microsoft.com/office/officeart/2005/8/layout/hList1"/>
    <dgm:cxn modelId="{6A18A7B0-48C7-4254-9FC8-697BEF8F9A67}" type="presParOf" srcId="{97FCA20F-A07E-43AF-B95C-09A848A2493F}" destId="{4F6B37E5-C4EB-4FEB-A15C-36A76E8DBEBC}" srcOrd="0" destOrd="0" presId="urn:microsoft.com/office/officeart/2005/8/layout/hList1"/>
    <dgm:cxn modelId="{4E834279-CD46-459C-9BF2-ED0D49995E25}" type="presParOf" srcId="{4F6B37E5-C4EB-4FEB-A15C-36A76E8DBEBC}" destId="{7219333E-EB99-441C-A46E-80CABB392CE7}" srcOrd="0" destOrd="0" presId="urn:microsoft.com/office/officeart/2005/8/layout/hList1"/>
    <dgm:cxn modelId="{2C0F8A7F-9A59-4BF7-944A-4CEDEF204D7C}" type="presParOf" srcId="{4F6B37E5-C4EB-4FEB-A15C-36A76E8DBEBC}" destId="{48CBD257-BCAF-4D03-9D8A-534138D92FC4}" srcOrd="1" destOrd="0" presId="urn:microsoft.com/office/officeart/2005/8/layout/hList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E5A0054-E7BA-4293-9749-4BA3208F6A8A}" type="doc">
      <dgm:prSet loTypeId="urn:microsoft.com/office/officeart/2005/8/layout/hList1" loCatId="list" qsTypeId="urn:microsoft.com/office/officeart/2005/8/quickstyle/simple5" qsCatId="simple" csTypeId="urn:microsoft.com/office/officeart/2005/8/colors/accent4_2" csCatId="accent4" phldr="1"/>
      <dgm:spPr/>
      <dgm:t>
        <a:bodyPr/>
        <a:lstStyle/>
        <a:p>
          <a:endParaRPr lang="en-US"/>
        </a:p>
      </dgm:t>
    </dgm:pt>
    <dgm:pt modelId="{D2B9D1BA-DCD6-4FA5-A525-32A96F3BE91F}">
      <dgm:prSet phldrT="[Text]" custT="1"/>
      <dgm:spPr/>
      <dgm:t>
        <a:bodyPr/>
        <a:lstStyle/>
        <a:p>
          <a:r>
            <a:rPr lang="en-US" sz="2000" b="1" dirty="0" smtClean="0">
              <a:effectLst>
                <a:outerShdw blurRad="38100" dist="38100" dir="2700000" algn="tl">
                  <a:srgbClr val="000000">
                    <a:alpha val="43137"/>
                  </a:srgbClr>
                </a:outerShdw>
              </a:effectLst>
              <a:latin typeface="Arial" pitchFamily="34" charset="0"/>
              <a:cs typeface="Arial" pitchFamily="34" charset="0"/>
            </a:rPr>
            <a:t>Liquefaction Analysis Methods (CRR)</a:t>
          </a:r>
          <a:endParaRPr lang="en-US" sz="2000" b="1" dirty="0">
            <a:effectLst>
              <a:outerShdw blurRad="38100" dist="38100" dir="2700000" algn="tl">
                <a:srgbClr val="000000">
                  <a:alpha val="43137"/>
                </a:srgbClr>
              </a:outerShdw>
            </a:effectLst>
            <a:latin typeface="Arial" pitchFamily="34" charset="0"/>
            <a:cs typeface="Arial" pitchFamily="34" charset="0"/>
          </a:endParaRPr>
        </a:p>
      </dgm:t>
    </dgm:pt>
    <dgm:pt modelId="{33E1BC25-4109-43F7-92B7-E39E77B66A0F}" type="parTrans" cxnId="{3BF41533-4708-4ECC-B603-1A176833F600}">
      <dgm:prSet/>
      <dgm:spPr/>
      <dgm:t>
        <a:bodyPr/>
        <a:lstStyle/>
        <a:p>
          <a:endParaRPr lang="en-US">
            <a:latin typeface="Arial" pitchFamily="34" charset="0"/>
            <a:cs typeface="Arial" pitchFamily="34" charset="0"/>
          </a:endParaRPr>
        </a:p>
      </dgm:t>
    </dgm:pt>
    <dgm:pt modelId="{502BBF25-AB46-4FB2-B7AD-63361880E149}" type="sibTrans" cxnId="{3BF41533-4708-4ECC-B603-1A176833F600}">
      <dgm:prSet/>
      <dgm:spPr/>
      <dgm:t>
        <a:bodyPr/>
        <a:lstStyle/>
        <a:p>
          <a:endParaRPr lang="en-US">
            <a:latin typeface="Arial" pitchFamily="34" charset="0"/>
            <a:cs typeface="Arial" pitchFamily="34" charset="0"/>
          </a:endParaRPr>
        </a:p>
      </dgm:t>
    </dgm:pt>
    <dgm:pt modelId="{CF287C78-2E4C-41C3-A49A-9037D3A6D75A}">
      <dgm:prSet phldrT="[Text]" custT="1"/>
      <dgm:spPr/>
      <dgm:t>
        <a:bodyPr/>
        <a:lstStyle/>
        <a:p>
          <a:r>
            <a:rPr lang="en-US" sz="1400" dirty="0" smtClean="0">
              <a:latin typeface="Arial" pitchFamily="34" charset="0"/>
              <a:cs typeface="Arial" pitchFamily="34" charset="0"/>
            </a:rPr>
            <a:t>NCEER Workshop (1997)</a:t>
          </a:r>
          <a:endParaRPr lang="en-US" sz="1400" dirty="0">
            <a:latin typeface="Arial" pitchFamily="34" charset="0"/>
            <a:cs typeface="Arial" pitchFamily="34" charset="0"/>
          </a:endParaRPr>
        </a:p>
      </dgm:t>
    </dgm:pt>
    <dgm:pt modelId="{7EAE9DE5-7FCC-461E-9B5B-DEBBBFFB0BFA}" type="parTrans" cxnId="{55425913-6258-4091-B17E-DE35EFB04483}">
      <dgm:prSet/>
      <dgm:spPr/>
      <dgm:t>
        <a:bodyPr/>
        <a:lstStyle/>
        <a:p>
          <a:endParaRPr lang="en-US">
            <a:latin typeface="Arial" pitchFamily="34" charset="0"/>
            <a:cs typeface="Arial" pitchFamily="34" charset="0"/>
          </a:endParaRPr>
        </a:p>
      </dgm:t>
    </dgm:pt>
    <dgm:pt modelId="{3C5F38D1-E3DB-41F6-AD89-CD91CD13AF42}" type="sibTrans" cxnId="{55425913-6258-4091-B17E-DE35EFB04483}">
      <dgm:prSet/>
      <dgm:spPr/>
      <dgm:t>
        <a:bodyPr/>
        <a:lstStyle/>
        <a:p>
          <a:endParaRPr lang="en-US">
            <a:latin typeface="Arial" pitchFamily="34" charset="0"/>
            <a:cs typeface="Arial" pitchFamily="34" charset="0"/>
          </a:endParaRPr>
        </a:p>
      </dgm:t>
    </dgm:pt>
    <dgm:pt modelId="{EDF667C6-304E-42FE-9F6E-671505243693}">
      <dgm:prSet custT="1"/>
      <dgm:spPr/>
      <dgm:t>
        <a:bodyPr/>
        <a:lstStyle/>
        <a:p>
          <a:r>
            <a:rPr lang="en-US" sz="1400" dirty="0" smtClean="0">
              <a:latin typeface="Arial" pitchFamily="34" charset="0"/>
              <a:cs typeface="Arial" pitchFamily="34" charset="0"/>
            </a:rPr>
            <a:t>Vancouver Task Force (2007)</a:t>
          </a:r>
        </a:p>
      </dgm:t>
    </dgm:pt>
    <dgm:pt modelId="{CA249481-CB88-4B6B-B987-F36A40B6ACC7}" type="parTrans" cxnId="{485DC494-BA3D-4ED5-978F-B3CB1E78DE03}">
      <dgm:prSet/>
      <dgm:spPr/>
      <dgm:t>
        <a:bodyPr/>
        <a:lstStyle/>
        <a:p>
          <a:endParaRPr lang="en-US"/>
        </a:p>
      </dgm:t>
    </dgm:pt>
    <dgm:pt modelId="{F44760F3-D644-4E24-87B0-680F2EDE8F03}" type="sibTrans" cxnId="{485DC494-BA3D-4ED5-978F-B3CB1E78DE03}">
      <dgm:prSet/>
      <dgm:spPr/>
      <dgm:t>
        <a:bodyPr/>
        <a:lstStyle/>
        <a:p>
          <a:endParaRPr lang="en-US"/>
        </a:p>
      </dgm:t>
    </dgm:pt>
    <dgm:pt modelId="{72AD7269-206C-4E4B-A549-81F76D036355}">
      <dgm:prSet custT="1"/>
      <dgm:spPr/>
      <dgm:t>
        <a:bodyPr/>
        <a:lstStyle/>
        <a:p>
          <a:r>
            <a:rPr lang="en-US" sz="1400" dirty="0" smtClean="0">
              <a:latin typeface="Arial" pitchFamily="34" charset="0"/>
              <a:cs typeface="Arial" pitchFamily="34" charset="0"/>
            </a:rPr>
            <a:t>Boulanger and Idriss (2004)</a:t>
          </a:r>
        </a:p>
      </dgm:t>
    </dgm:pt>
    <dgm:pt modelId="{0EE4FA2A-6D4A-48E6-9CC6-57BB74C84552}" type="parTrans" cxnId="{B2DDA107-1195-42EB-B0FB-CFAB0040F868}">
      <dgm:prSet/>
      <dgm:spPr/>
      <dgm:t>
        <a:bodyPr/>
        <a:lstStyle/>
        <a:p>
          <a:endParaRPr lang="en-US"/>
        </a:p>
      </dgm:t>
    </dgm:pt>
    <dgm:pt modelId="{CAA84C2B-1D52-49E8-9915-6E5CA84CDD6F}" type="sibTrans" cxnId="{B2DDA107-1195-42EB-B0FB-CFAB0040F868}">
      <dgm:prSet/>
      <dgm:spPr/>
      <dgm:t>
        <a:bodyPr/>
        <a:lstStyle/>
        <a:p>
          <a:endParaRPr lang="en-US"/>
        </a:p>
      </dgm:t>
    </dgm:pt>
    <dgm:pt modelId="{C55801FF-F0F2-455B-9054-9BD6BE2709F4}">
      <dgm:prSet custT="1"/>
      <dgm:spPr/>
      <dgm:t>
        <a:bodyPr/>
        <a:lstStyle/>
        <a:p>
          <a:r>
            <a:rPr lang="en-US" sz="1400" dirty="0" smtClean="0">
              <a:latin typeface="Arial" pitchFamily="34" charset="0"/>
              <a:cs typeface="Arial" pitchFamily="34" charset="0"/>
            </a:rPr>
            <a:t>Cetin et al. (2004)</a:t>
          </a:r>
        </a:p>
      </dgm:t>
    </dgm:pt>
    <dgm:pt modelId="{B30B6440-2555-4CCD-8341-10044EA96897}" type="parTrans" cxnId="{260544D5-375F-43AE-A9FB-55A7B1BC6BA9}">
      <dgm:prSet/>
      <dgm:spPr/>
      <dgm:t>
        <a:bodyPr/>
        <a:lstStyle/>
        <a:p>
          <a:endParaRPr lang="en-US"/>
        </a:p>
      </dgm:t>
    </dgm:pt>
    <dgm:pt modelId="{AE0156A6-20AF-43EF-AE03-24C3B0310612}" type="sibTrans" cxnId="{260544D5-375F-43AE-A9FB-55A7B1BC6BA9}">
      <dgm:prSet/>
      <dgm:spPr/>
      <dgm:t>
        <a:bodyPr/>
        <a:lstStyle/>
        <a:p>
          <a:endParaRPr lang="en-US"/>
        </a:p>
      </dgm:t>
    </dgm:pt>
    <dgm:pt modelId="{3021FB3C-4114-47A1-83F4-A3480D136B58}">
      <dgm:prSet custT="1"/>
      <dgm:spPr/>
      <dgm:t>
        <a:bodyPr/>
        <a:lstStyle/>
        <a:p>
          <a:r>
            <a:rPr lang="en-US" sz="1400" dirty="0" smtClean="0">
              <a:latin typeface="Arial" pitchFamily="34" charset="0"/>
              <a:cs typeface="Arial" pitchFamily="34" charset="0"/>
            </a:rPr>
            <a:t>Japanese Bridge Code</a:t>
          </a:r>
        </a:p>
      </dgm:t>
    </dgm:pt>
    <dgm:pt modelId="{522F8D63-2634-4CD7-898E-271E97C3F261}" type="parTrans" cxnId="{D66FC286-101C-44D0-A80C-C757A12EB7E8}">
      <dgm:prSet/>
      <dgm:spPr/>
      <dgm:t>
        <a:bodyPr/>
        <a:lstStyle/>
        <a:p>
          <a:endParaRPr lang="en-US"/>
        </a:p>
      </dgm:t>
    </dgm:pt>
    <dgm:pt modelId="{A836552A-0488-4C83-98F3-961F938361BD}" type="sibTrans" cxnId="{D66FC286-101C-44D0-A80C-C757A12EB7E8}">
      <dgm:prSet/>
      <dgm:spPr/>
      <dgm:t>
        <a:bodyPr/>
        <a:lstStyle/>
        <a:p>
          <a:endParaRPr lang="en-US"/>
        </a:p>
      </dgm:t>
    </dgm:pt>
    <dgm:pt modelId="{02D060F5-63C2-4CE0-B08E-689B7BA2321B}">
      <dgm:prSet custT="1"/>
      <dgm:spPr/>
      <dgm:t>
        <a:bodyPr/>
        <a:lstStyle/>
        <a:p>
          <a:r>
            <a:rPr lang="en-US" sz="1400" dirty="0" smtClean="0">
              <a:latin typeface="Arial" pitchFamily="34" charset="0"/>
              <a:cs typeface="Arial" pitchFamily="34" charset="0"/>
            </a:rPr>
            <a:t>Chinese Code</a:t>
          </a:r>
        </a:p>
      </dgm:t>
    </dgm:pt>
    <dgm:pt modelId="{E04A120C-84FE-4130-B6EA-21E1B6C473C8}" type="parTrans" cxnId="{2E3AA561-6149-471A-B99D-31A73D110631}">
      <dgm:prSet/>
      <dgm:spPr/>
      <dgm:t>
        <a:bodyPr/>
        <a:lstStyle/>
        <a:p>
          <a:endParaRPr lang="en-US"/>
        </a:p>
      </dgm:t>
    </dgm:pt>
    <dgm:pt modelId="{87B70C3F-464E-4FE4-94CC-BBCD8C852BA0}" type="sibTrans" cxnId="{2E3AA561-6149-471A-B99D-31A73D110631}">
      <dgm:prSet/>
      <dgm:spPr/>
      <dgm:t>
        <a:bodyPr/>
        <a:lstStyle/>
        <a:p>
          <a:endParaRPr lang="en-US"/>
        </a:p>
      </dgm:t>
    </dgm:pt>
    <dgm:pt modelId="{7DB8286B-FCFE-41AF-A2A4-4500C5466BDF}">
      <dgm:prSet custT="1"/>
      <dgm:spPr/>
      <dgm:t>
        <a:bodyPr/>
        <a:lstStyle/>
        <a:p>
          <a:r>
            <a:rPr lang="en-US" sz="1400" dirty="0" smtClean="0">
              <a:latin typeface="Arial" pitchFamily="34" charset="0"/>
              <a:cs typeface="Arial" pitchFamily="34" charset="0"/>
            </a:rPr>
            <a:t>Seed et al. (1983)</a:t>
          </a:r>
        </a:p>
      </dgm:t>
    </dgm:pt>
    <dgm:pt modelId="{0CAC60AA-8D48-4DFE-96E3-F444436A8EDD}" type="parTrans" cxnId="{2F53A882-D96D-4866-8DD6-054796DC187B}">
      <dgm:prSet/>
      <dgm:spPr/>
      <dgm:t>
        <a:bodyPr/>
        <a:lstStyle/>
        <a:p>
          <a:endParaRPr lang="en-US"/>
        </a:p>
      </dgm:t>
    </dgm:pt>
    <dgm:pt modelId="{AC460A90-C493-4431-B315-750CA30ADC56}" type="sibTrans" cxnId="{2F53A882-D96D-4866-8DD6-054796DC187B}">
      <dgm:prSet/>
      <dgm:spPr/>
      <dgm:t>
        <a:bodyPr/>
        <a:lstStyle/>
        <a:p>
          <a:endParaRPr lang="en-US"/>
        </a:p>
      </dgm:t>
    </dgm:pt>
    <dgm:pt modelId="{6218DE85-775B-4E94-92B8-A9638544D8AF}">
      <dgm:prSet custT="1"/>
      <dgm:spPr/>
      <dgm:t>
        <a:bodyPr/>
        <a:lstStyle/>
        <a:p>
          <a:r>
            <a:rPr lang="en-US" sz="1400" dirty="0" smtClean="0">
              <a:latin typeface="Arial" pitchFamily="34" charset="0"/>
              <a:cs typeface="Arial" pitchFamily="34" charset="0"/>
            </a:rPr>
            <a:t>Tokimatsu-Yoshimi (1983)</a:t>
          </a:r>
        </a:p>
      </dgm:t>
    </dgm:pt>
    <dgm:pt modelId="{E86C8E2C-4CBB-4294-960A-834BC0E471EB}" type="parTrans" cxnId="{AAB1629C-07DD-4443-A585-66B59EB57E9A}">
      <dgm:prSet/>
      <dgm:spPr/>
      <dgm:t>
        <a:bodyPr/>
        <a:lstStyle/>
        <a:p>
          <a:endParaRPr lang="en-US"/>
        </a:p>
      </dgm:t>
    </dgm:pt>
    <dgm:pt modelId="{81CA2756-9AA1-4083-B00A-7FF6B3251136}" type="sibTrans" cxnId="{AAB1629C-07DD-4443-A585-66B59EB57E9A}">
      <dgm:prSet/>
      <dgm:spPr/>
      <dgm:t>
        <a:bodyPr/>
        <a:lstStyle/>
        <a:p>
          <a:endParaRPr lang="en-US"/>
        </a:p>
      </dgm:t>
    </dgm:pt>
    <dgm:pt modelId="{A4F162CC-061E-479B-A4D7-86D29691BE32}">
      <dgm:prSet custT="1"/>
      <dgm:spPr/>
      <dgm:t>
        <a:bodyPr/>
        <a:lstStyle/>
        <a:p>
          <a:r>
            <a:rPr lang="en-US" sz="1400" dirty="0" smtClean="0">
              <a:latin typeface="Arial" pitchFamily="34" charset="0"/>
              <a:cs typeface="Arial" pitchFamily="34" charset="0"/>
            </a:rPr>
            <a:t>Shibata (1981)</a:t>
          </a:r>
        </a:p>
      </dgm:t>
    </dgm:pt>
    <dgm:pt modelId="{BE80E2A9-A479-40ED-8535-18F6EBE540D6}" type="parTrans" cxnId="{EC4145CC-0771-4848-807F-4D0421D179BD}">
      <dgm:prSet/>
      <dgm:spPr/>
      <dgm:t>
        <a:bodyPr/>
        <a:lstStyle/>
        <a:p>
          <a:endParaRPr lang="en-US"/>
        </a:p>
      </dgm:t>
    </dgm:pt>
    <dgm:pt modelId="{94D75182-11BC-4003-8316-3903C0148A50}" type="sibTrans" cxnId="{EC4145CC-0771-4848-807F-4D0421D179BD}">
      <dgm:prSet/>
      <dgm:spPr/>
      <dgm:t>
        <a:bodyPr/>
        <a:lstStyle/>
        <a:p>
          <a:endParaRPr lang="en-US"/>
        </a:p>
      </dgm:t>
    </dgm:pt>
    <dgm:pt modelId="{519A766E-7CE7-4349-9ED0-30F50943486A}">
      <dgm:prSet custT="1"/>
      <dgm:spPr/>
      <dgm:t>
        <a:bodyPr/>
        <a:lstStyle/>
        <a:p>
          <a:r>
            <a:rPr lang="en-US" sz="1400" dirty="0" smtClean="0">
              <a:latin typeface="Arial" pitchFamily="34" charset="0"/>
              <a:cs typeface="Arial" pitchFamily="34" charset="0"/>
            </a:rPr>
            <a:t>Kokusho et al. (1983)</a:t>
          </a:r>
        </a:p>
      </dgm:t>
    </dgm:pt>
    <dgm:pt modelId="{F5293853-D2DE-4AC2-A9FA-BB8F97E7B9BE}" type="parTrans" cxnId="{27E5843B-0EEA-4AD0-A6A4-31E9218B47E6}">
      <dgm:prSet/>
      <dgm:spPr/>
      <dgm:t>
        <a:bodyPr/>
        <a:lstStyle/>
        <a:p>
          <a:endParaRPr lang="en-US"/>
        </a:p>
      </dgm:t>
    </dgm:pt>
    <dgm:pt modelId="{376D056E-BDDD-4E00-B847-41289A07995B}" type="sibTrans" cxnId="{27E5843B-0EEA-4AD0-A6A4-31E9218B47E6}">
      <dgm:prSet/>
      <dgm:spPr/>
      <dgm:t>
        <a:bodyPr/>
        <a:lstStyle/>
        <a:p>
          <a:endParaRPr lang="en-US"/>
        </a:p>
      </dgm:t>
    </dgm:pt>
    <dgm:pt modelId="{97FCA20F-A07E-43AF-B95C-09A848A2493F}" type="pres">
      <dgm:prSet presAssocID="{8E5A0054-E7BA-4293-9749-4BA3208F6A8A}" presName="Name0" presStyleCnt="0">
        <dgm:presLayoutVars>
          <dgm:dir/>
          <dgm:animLvl val="lvl"/>
          <dgm:resizeHandles val="exact"/>
        </dgm:presLayoutVars>
      </dgm:prSet>
      <dgm:spPr/>
      <dgm:t>
        <a:bodyPr/>
        <a:lstStyle/>
        <a:p>
          <a:endParaRPr lang="en-US"/>
        </a:p>
      </dgm:t>
    </dgm:pt>
    <dgm:pt modelId="{4F6B37E5-C4EB-4FEB-A15C-36A76E8DBEBC}" type="pres">
      <dgm:prSet presAssocID="{D2B9D1BA-DCD6-4FA5-A525-32A96F3BE91F}" presName="composite" presStyleCnt="0"/>
      <dgm:spPr/>
    </dgm:pt>
    <dgm:pt modelId="{7219333E-EB99-441C-A46E-80CABB392CE7}" type="pres">
      <dgm:prSet presAssocID="{D2B9D1BA-DCD6-4FA5-A525-32A96F3BE91F}" presName="parTx" presStyleLbl="alignNode1" presStyleIdx="0" presStyleCnt="1">
        <dgm:presLayoutVars>
          <dgm:chMax val="0"/>
          <dgm:chPref val="0"/>
          <dgm:bulletEnabled val="1"/>
        </dgm:presLayoutVars>
      </dgm:prSet>
      <dgm:spPr/>
      <dgm:t>
        <a:bodyPr/>
        <a:lstStyle/>
        <a:p>
          <a:endParaRPr lang="en-US"/>
        </a:p>
      </dgm:t>
    </dgm:pt>
    <dgm:pt modelId="{48CBD257-BCAF-4D03-9D8A-534138D92FC4}" type="pres">
      <dgm:prSet presAssocID="{D2B9D1BA-DCD6-4FA5-A525-32A96F3BE91F}" presName="desTx" presStyleLbl="alignAccFollowNode1" presStyleIdx="0" presStyleCnt="1" custScaleY="100000">
        <dgm:presLayoutVars>
          <dgm:bulletEnabled val="1"/>
        </dgm:presLayoutVars>
      </dgm:prSet>
      <dgm:spPr/>
      <dgm:t>
        <a:bodyPr/>
        <a:lstStyle/>
        <a:p>
          <a:endParaRPr lang="en-US"/>
        </a:p>
      </dgm:t>
    </dgm:pt>
  </dgm:ptLst>
  <dgm:cxnLst>
    <dgm:cxn modelId="{D34B1EE7-77DB-48A0-8C37-51217AAA2929}" type="presOf" srcId="{CF287C78-2E4C-41C3-A49A-9037D3A6D75A}" destId="{48CBD257-BCAF-4D03-9D8A-534138D92FC4}" srcOrd="0" destOrd="0" presId="urn:microsoft.com/office/officeart/2005/8/layout/hList1"/>
    <dgm:cxn modelId="{4A0ECAA9-398F-4F27-94F2-3E9E01FC7203}" type="presOf" srcId="{72AD7269-206C-4E4B-A549-81F76D036355}" destId="{48CBD257-BCAF-4D03-9D8A-534138D92FC4}" srcOrd="0" destOrd="2" presId="urn:microsoft.com/office/officeart/2005/8/layout/hList1"/>
    <dgm:cxn modelId="{55425913-6258-4091-B17E-DE35EFB04483}" srcId="{D2B9D1BA-DCD6-4FA5-A525-32A96F3BE91F}" destId="{CF287C78-2E4C-41C3-A49A-9037D3A6D75A}" srcOrd="0" destOrd="0" parTransId="{7EAE9DE5-7FCC-461E-9B5B-DEBBBFFB0BFA}" sibTransId="{3C5F38D1-E3DB-41F6-AD89-CD91CD13AF42}"/>
    <dgm:cxn modelId="{E83D54CC-9CE9-448A-87E4-799B9366DFC2}" type="presOf" srcId="{6218DE85-775B-4E94-92B8-A9638544D8AF}" destId="{48CBD257-BCAF-4D03-9D8A-534138D92FC4}" srcOrd="0" destOrd="7" presId="urn:microsoft.com/office/officeart/2005/8/layout/hList1"/>
    <dgm:cxn modelId="{0D613DFB-D906-4CD5-BEF0-A6F2936AB361}" type="presOf" srcId="{7DB8286B-FCFE-41AF-A2A4-4500C5466BDF}" destId="{48CBD257-BCAF-4D03-9D8A-534138D92FC4}" srcOrd="0" destOrd="6" presId="urn:microsoft.com/office/officeart/2005/8/layout/hList1"/>
    <dgm:cxn modelId="{266EA70F-FA9C-4498-BE77-249DB3FBAF72}" type="presOf" srcId="{8E5A0054-E7BA-4293-9749-4BA3208F6A8A}" destId="{97FCA20F-A07E-43AF-B95C-09A848A2493F}" srcOrd="0" destOrd="0" presId="urn:microsoft.com/office/officeart/2005/8/layout/hList1"/>
    <dgm:cxn modelId="{27E5843B-0EEA-4AD0-A6A4-31E9218B47E6}" srcId="{D2B9D1BA-DCD6-4FA5-A525-32A96F3BE91F}" destId="{519A766E-7CE7-4349-9ED0-30F50943486A}" srcOrd="9" destOrd="0" parTransId="{F5293853-D2DE-4AC2-A9FA-BB8F97E7B9BE}" sibTransId="{376D056E-BDDD-4E00-B847-41289A07995B}"/>
    <dgm:cxn modelId="{ED1ADFE0-5039-4DA4-B214-79D6AF57CDA4}" type="presOf" srcId="{C55801FF-F0F2-455B-9054-9BD6BE2709F4}" destId="{48CBD257-BCAF-4D03-9D8A-534138D92FC4}" srcOrd="0" destOrd="3" presId="urn:microsoft.com/office/officeart/2005/8/layout/hList1"/>
    <dgm:cxn modelId="{2F53A882-D96D-4866-8DD6-054796DC187B}" srcId="{D2B9D1BA-DCD6-4FA5-A525-32A96F3BE91F}" destId="{7DB8286B-FCFE-41AF-A2A4-4500C5466BDF}" srcOrd="6" destOrd="0" parTransId="{0CAC60AA-8D48-4DFE-96E3-F444436A8EDD}" sibTransId="{AC460A90-C493-4431-B315-750CA30ADC56}"/>
    <dgm:cxn modelId="{EC4145CC-0771-4848-807F-4D0421D179BD}" srcId="{D2B9D1BA-DCD6-4FA5-A525-32A96F3BE91F}" destId="{A4F162CC-061E-479B-A4D7-86D29691BE32}" srcOrd="8" destOrd="0" parTransId="{BE80E2A9-A479-40ED-8535-18F6EBE540D6}" sibTransId="{94D75182-11BC-4003-8316-3903C0148A50}"/>
    <dgm:cxn modelId="{AAB1629C-07DD-4443-A585-66B59EB57E9A}" srcId="{D2B9D1BA-DCD6-4FA5-A525-32A96F3BE91F}" destId="{6218DE85-775B-4E94-92B8-A9638544D8AF}" srcOrd="7" destOrd="0" parTransId="{E86C8E2C-4CBB-4294-960A-834BC0E471EB}" sibTransId="{81CA2756-9AA1-4083-B00A-7FF6B3251136}"/>
    <dgm:cxn modelId="{2E3AA561-6149-471A-B99D-31A73D110631}" srcId="{D2B9D1BA-DCD6-4FA5-A525-32A96F3BE91F}" destId="{02D060F5-63C2-4CE0-B08E-689B7BA2321B}" srcOrd="5" destOrd="0" parTransId="{E04A120C-84FE-4130-B6EA-21E1B6C473C8}" sibTransId="{87B70C3F-464E-4FE4-94CC-BBCD8C852BA0}"/>
    <dgm:cxn modelId="{01BD61B3-6719-4512-9974-44F9DAAE4EF2}" type="presOf" srcId="{A4F162CC-061E-479B-A4D7-86D29691BE32}" destId="{48CBD257-BCAF-4D03-9D8A-534138D92FC4}" srcOrd="0" destOrd="8" presId="urn:microsoft.com/office/officeart/2005/8/layout/hList1"/>
    <dgm:cxn modelId="{260544D5-375F-43AE-A9FB-55A7B1BC6BA9}" srcId="{D2B9D1BA-DCD6-4FA5-A525-32A96F3BE91F}" destId="{C55801FF-F0F2-455B-9054-9BD6BE2709F4}" srcOrd="3" destOrd="0" parTransId="{B30B6440-2555-4CCD-8341-10044EA96897}" sibTransId="{AE0156A6-20AF-43EF-AE03-24C3B0310612}"/>
    <dgm:cxn modelId="{2C27AEE8-1494-4F5B-9C9D-08AE5BA5ED9C}" type="presOf" srcId="{519A766E-7CE7-4349-9ED0-30F50943486A}" destId="{48CBD257-BCAF-4D03-9D8A-534138D92FC4}" srcOrd="0" destOrd="9" presId="urn:microsoft.com/office/officeart/2005/8/layout/hList1"/>
    <dgm:cxn modelId="{3BF41533-4708-4ECC-B603-1A176833F600}" srcId="{8E5A0054-E7BA-4293-9749-4BA3208F6A8A}" destId="{D2B9D1BA-DCD6-4FA5-A525-32A96F3BE91F}" srcOrd="0" destOrd="0" parTransId="{33E1BC25-4109-43F7-92B7-E39E77B66A0F}" sibTransId="{502BBF25-AB46-4FB2-B7AD-63361880E149}"/>
    <dgm:cxn modelId="{B2DDA107-1195-42EB-B0FB-CFAB0040F868}" srcId="{D2B9D1BA-DCD6-4FA5-A525-32A96F3BE91F}" destId="{72AD7269-206C-4E4B-A549-81F76D036355}" srcOrd="2" destOrd="0" parTransId="{0EE4FA2A-6D4A-48E6-9CC6-57BB74C84552}" sibTransId="{CAA84C2B-1D52-49E8-9915-6E5CA84CDD6F}"/>
    <dgm:cxn modelId="{D66FC286-101C-44D0-A80C-C757A12EB7E8}" srcId="{D2B9D1BA-DCD6-4FA5-A525-32A96F3BE91F}" destId="{3021FB3C-4114-47A1-83F4-A3480D136B58}" srcOrd="4" destOrd="0" parTransId="{522F8D63-2634-4CD7-898E-271E97C3F261}" sibTransId="{A836552A-0488-4C83-98F3-961F938361BD}"/>
    <dgm:cxn modelId="{089237D2-EC40-4EBB-B6C6-9A30F85F7BC9}" type="presOf" srcId="{D2B9D1BA-DCD6-4FA5-A525-32A96F3BE91F}" destId="{7219333E-EB99-441C-A46E-80CABB392CE7}" srcOrd="0" destOrd="0" presId="urn:microsoft.com/office/officeart/2005/8/layout/hList1"/>
    <dgm:cxn modelId="{DB0CD51D-7C0E-4CBF-9287-505C3BD90CA8}" type="presOf" srcId="{3021FB3C-4114-47A1-83F4-A3480D136B58}" destId="{48CBD257-BCAF-4D03-9D8A-534138D92FC4}" srcOrd="0" destOrd="4" presId="urn:microsoft.com/office/officeart/2005/8/layout/hList1"/>
    <dgm:cxn modelId="{CF221A8D-414A-4DF0-87CB-FF4C6A513E2F}" type="presOf" srcId="{EDF667C6-304E-42FE-9F6E-671505243693}" destId="{48CBD257-BCAF-4D03-9D8A-534138D92FC4}" srcOrd="0" destOrd="1" presId="urn:microsoft.com/office/officeart/2005/8/layout/hList1"/>
    <dgm:cxn modelId="{485DC494-BA3D-4ED5-978F-B3CB1E78DE03}" srcId="{D2B9D1BA-DCD6-4FA5-A525-32A96F3BE91F}" destId="{EDF667C6-304E-42FE-9F6E-671505243693}" srcOrd="1" destOrd="0" parTransId="{CA249481-CB88-4B6B-B987-F36A40B6ACC7}" sibTransId="{F44760F3-D644-4E24-87B0-680F2EDE8F03}"/>
    <dgm:cxn modelId="{1EB76EE1-DBBA-450C-9987-2D031C2F8A14}" type="presOf" srcId="{02D060F5-63C2-4CE0-B08E-689B7BA2321B}" destId="{48CBD257-BCAF-4D03-9D8A-534138D92FC4}" srcOrd="0" destOrd="5" presId="urn:microsoft.com/office/officeart/2005/8/layout/hList1"/>
    <dgm:cxn modelId="{140EDC87-9255-4AEB-A3C7-240B28368396}" type="presParOf" srcId="{97FCA20F-A07E-43AF-B95C-09A848A2493F}" destId="{4F6B37E5-C4EB-4FEB-A15C-36A76E8DBEBC}" srcOrd="0" destOrd="0" presId="urn:microsoft.com/office/officeart/2005/8/layout/hList1"/>
    <dgm:cxn modelId="{D2BA251E-5435-4E56-809A-8368CA8B5EA5}" type="presParOf" srcId="{4F6B37E5-C4EB-4FEB-A15C-36A76E8DBEBC}" destId="{7219333E-EB99-441C-A46E-80CABB392CE7}" srcOrd="0" destOrd="0" presId="urn:microsoft.com/office/officeart/2005/8/layout/hList1"/>
    <dgm:cxn modelId="{4607E8B0-7BB1-4B40-8B84-2A24AD706D0E}" type="presParOf" srcId="{4F6B37E5-C4EB-4FEB-A15C-36A76E8DBEBC}" destId="{48CBD257-BCAF-4D03-9D8A-534138D92FC4}" srcOrd="1" destOrd="0" presId="urn:microsoft.com/office/officeart/2005/8/layout/hList1"/>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E5A0054-E7BA-4293-9749-4BA3208F6A8A}" type="doc">
      <dgm:prSet loTypeId="urn:microsoft.com/office/officeart/2005/8/layout/hList1" loCatId="list" qsTypeId="urn:microsoft.com/office/officeart/2005/8/quickstyle/simple5" qsCatId="simple" csTypeId="urn:microsoft.com/office/officeart/2005/8/colors/accent4_2" csCatId="accent4" phldr="1"/>
      <dgm:spPr/>
      <dgm:t>
        <a:bodyPr/>
        <a:lstStyle/>
        <a:p>
          <a:endParaRPr lang="en-US"/>
        </a:p>
      </dgm:t>
    </dgm:pt>
    <dgm:pt modelId="{D2B9D1BA-DCD6-4FA5-A525-32A96F3BE91F}">
      <dgm:prSet phldrT="[Text]" custT="1"/>
      <dgm:spPr/>
      <dgm:t>
        <a:bodyPr/>
        <a:lstStyle/>
        <a:p>
          <a:r>
            <a:rPr lang="en-US" sz="2000" b="1" dirty="0" smtClean="0">
              <a:effectLst>
                <a:outerShdw blurRad="38100" dist="38100" dir="2700000" algn="tl">
                  <a:srgbClr val="000000">
                    <a:alpha val="43137"/>
                  </a:srgbClr>
                </a:outerShdw>
              </a:effectLst>
              <a:latin typeface="Arial" pitchFamily="34" charset="0"/>
              <a:cs typeface="Arial" pitchFamily="34" charset="0"/>
            </a:rPr>
            <a:t>Probability of Liquefaction</a:t>
          </a:r>
          <a:endParaRPr lang="en-US" sz="2000" b="1" dirty="0">
            <a:effectLst>
              <a:outerShdw blurRad="38100" dist="38100" dir="2700000" algn="tl">
                <a:srgbClr val="000000">
                  <a:alpha val="43137"/>
                </a:srgbClr>
              </a:outerShdw>
            </a:effectLst>
            <a:latin typeface="Arial" pitchFamily="34" charset="0"/>
            <a:cs typeface="Arial" pitchFamily="34" charset="0"/>
          </a:endParaRPr>
        </a:p>
      </dgm:t>
    </dgm:pt>
    <dgm:pt modelId="{33E1BC25-4109-43F7-92B7-E39E77B66A0F}" type="parTrans" cxnId="{3BF41533-4708-4ECC-B603-1A176833F600}">
      <dgm:prSet/>
      <dgm:spPr/>
      <dgm:t>
        <a:bodyPr/>
        <a:lstStyle/>
        <a:p>
          <a:endParaRPr lang="en-US">
            <a:latin typeface="Arial" pitchFamily="34" charset="0"/>
            <a:cs typeface="Arial" pitchFamily="34" charset="0"/>
          </a:endParaRPr>
        </a:p>
      </dgm:t>
    </dgm:pt>
    <dgm:pt modelId="{502BBF25-AB46-4FB2-B7AD-63361880E149}" type="sibTrans" cxnId="{3BF41533-4708-4ECC-B603-1A176833F600}">
      <dgm:prSet/>
      <dgm:spPr/>
      <dgm:t>
        <a:bodyPr/>
        <a:lstStyle/>
        <a:p>
          <a:endParaRPr lang="en-US">
            <a:latin typeface="Arial" pitchFamily="34" charset="0"/>
            <a:cs typeface="Arial" pitchFamily="34" charset="0"/>
          </a:endParaRPr>
        </a:p>
      </dgm:t>
    </dgm:pt>
    <dgm:pt modelId="{CF287C78-2E4C-41C3-A49A-9037D3A6D75A}">
      <dgm:prSet phldrT="[Text]" custT="1"/>
      <dgm:spPr/>
      <dgm:t>
        <a:bodyPr/>
        <a:lstStyle/>
        <a:p>
          <a:r>
            <a:rPr lang="en-US" sz="1800" smtClean="0">
              <a:latin typeface="Arial" pitchFamily="34" charset="0"/>
              <a:cs typeface="Arial" pitchFamily="34" charset="0"/>
            </a:rPr>
            <a:t>Youd and Noble, 2001</a:t>
          </a:r>
          <a:endParaRPr lang="en-US" sz="1800" dirty="0">
            <a:latin typeface="Arial" pitchFamily="34" charset="0"/>
            <a:cs typeface="Arial" pitchFamily="34" charset="0"/>
          </a:endParaRPr>
        </a:p>
      </dgm:t>
    </dgm:pt>
    <dgm:pt modelId="{7EAE9DE5-7FCC-461E-9B5B-DEBBBFFB0BFA}" type="parTrans" cxnId="{55425913-6258-4091-B17E-DE35EFB04483}">
      <dgm:prSet/>
      <dgm:spPr/>
      <dgm:t>
        <a:bodyPr/>
        <a:lstStyle/>
        <a:p>
          <a:endParaRPr lang="en-US">
            <a:latin typeface="Arial" pitchFamily="34" charset="0"/>
            <a:cs typeface="Arial" pitchFamily="34" charset="0"/>
          </a:endParaRPr>
        </a:p>
      </dgm:t>
    </dgm:pt>
    <dgm:pt modelId="{3C5F38D1-E3DB-41F6-AD89-CD91CD13AF42}" type="sibTrans" cxnId="{55425913-6258-4091-B17E-DE35EFB04483}">
      <dgm:prSet/>
      <dgm:spPr/>
      <dgm:t>
        <a:bodyPr/>
        <a:lstStyle/>
        <a:p>
          <a:endParaRPr lang="en-US">
            <a:latin typeface="Arial" pitchFamily="34" charset="0"/>
            <a:cs typeface="Arial" pitchFamily="34" charset="0"/>
          </a:endParaRPr>
        </a:p>
      </dgm:t>
    </dgm:pt>
    <dgm:pt modelId="{0318B107-11B5-437A-ACA8-A96718BB8D90}">
      <dgm:prSet custT="1"/>
      <dgm:spPr/>
      <dgm:t>
        <a:bodyPr/>
        <a:lstStyle/>
        <a:p>
          <a:r>
            <a:rPr lang="en-US" sz="1800" dirty="0" smtClean="0">
              <a:latin typeface="Arial" pitchFamily="34" charset="0"/>
              <a:cs typeface="Arial" pitchFamily="34" charset="0"/>
            </a:rPr>
            <a:t>Cetin et al., 2004</a:t>
          </a:r>
        </a:p>
      </dgm:t>
    </dgm:pt>
    <dgm:pt modelId="{35C32C2D-8D54-47D2-9753-7ED6FF0B7EDA}" type="parTrans" cxnId="{5284B488-22CC-4C95-A244-6D302D4A81FF}">
      <dgm:prSet/>
      <dgm:spPr/>
      <dgm:t>
        <a:bodyPr/>
        <a:lstStyle/>
        <a:p>
          <a:endParaRPr lang="en-US"/>
        </a:p>
      </dgm:t>
    </dgm:pt>
    <dgm:pt modelId="{BCF7ADD8-CF49-4630-9AC0-D27754B737D0}" type="sibTrans" cxnId="{5284B488-22CC-4C95-A244-6D302D4A81FF}">
      <dgm:prSet/>
      <dgm:spPr/>
      <dgm:t>
        <a:bodyPr/>
        <a:lstStyle/>
        <a:p>
          <a:endParaRPr lang="en-US"/>
        </a:p>
      </dgm:t>
    </dgm:pt>
    <dgm:pt modelId="{97FCA20F-A07E-43AF-B95C-09A848A2493F}" type="pres">
      <dgm:prSet presAssocID="{8E5A0054-E7BA-4293-9749-4BA3208F6A8A}" presName="Name0" presStyleCnt="0">
        <dgm:presLayoutVars>
          <dgm:dir/>
          <dgm:animLvl val="lvl"/>
          <dgm:resizeHandles val="exact"/>
        </dgm:presLayoutVars>
      </dgm:prSet>
      <dgm:spPr/>
      <dgm:t>
        <a:bodyPr/>
        <a:lstStyle/>
        <a:p>
          <a:endParaRPr lang="en-US"/>
        </a:p>
      </dgm:t>
    </dgm:pt>
    <dgm:pt modelId="{4F6B37E5-C4EB-4FEB-A15C-36A76E8DBEBC}" type="pres">
      <dgm:prSet presAssocID="{D2B9D1BA-DCD6-4FA5-A525-32A96F3BE91F}" presName="composite" presStyleCnt="0"/>
      <dgm:spPr/>
    </dgm:pt>
    <dgm:pt modelId="{7219333E-EB99-441C-A46E-80CABB392CE7}" type="pres">
      <dgm:prSet presAssocID="{D2B9D1BA-DCD6-4FA5-A525-32A96F3BE91F}" presName="parTx" presStyleLbl="alignNode1" presStyleIdx="0" presStyleCnt="1" custScaleY="81365" custLinFactNeighborY="-50716">
        <dgm:presLayoutVars>
          <dgm:chMax val="0"/>
          <dgm:chPref val="0"/>
          <dgm:bulletEnabled val="1"/>
        </dgm:presLayoutVars>
      </dgm:prSet>
      <dgm:spPr/>
      <dgm:t>
        <a:bodyPr/>
        <a:lstStyle/>
        <a:p>
          <a:endParaRPr lang="en-US"/>
        </a:p>
      </dgm:t>
    </dgm:pt>
    <dgm:pt modelId="{48CBD257-BCAF-4D03-9D8A-534138D92FC4}" type="pres">
      <dgm:prSet presAssocID="{D2B9D1BA-DCD6-4FA5-A525-32A96F3BE91F}" presName="desTx" presStyleLbl="alignAccFollowNode1" presStyleIdx="0" presStyleCnt="1" custScaleY="100000">
        <dgm:presLayoutVars>
          <dgm:bulletEnabled val="1"/>
        </dgm:presLayoutVars>
      </dgm:prSet>
      <dgm:spPr/>
      <dgm:t>
        <a:bodyPr/>
        <a:lstStyle/>
        <a:p>
          <a:endParaRPr lang="en-US"/>
        </a:p>
      </dgm:t>
    </dgm:pt>
  </dgm:ptLst>
  <dgm:cxnLst>
    <dgm:cxn modelId="{55425913-6258-4091-B17E-DE35EFB04483}" srcId="{D2B9D1BA-DCD6-4FA5-A525-32A96F3BE91F}" destId="{CF287C78-2E4C-41C3-A49A-9037D3A6D75A}" srcOrd="0" destOrd="0" parTransId="{7EAE9DE5-7FCC-461E-9B5B-DEBBBFFB0BFA}" sibTransId="{3C5F38D1-E3DB-41F6-AD89-CD91CD13AF42}"/>
    <dgm:cxn modelId="{0F799F3A-BD2C-40BF-8890-F38EED802DCE}" type="presOf" srcId="{CF287C78-2E4C-41C3-A49A-9037D3A6D75A}" destId="{48CBD257-BCAF-4D03-9D8A-534138D92FC4}" srcOrd="0" destOrd="0" presId="urn:microsoft.com/office/officeart/2005/8/layout/hList1"/>
    <dgm:cxn modelId="{15E7F506-0BD6-4347-97F5-5D3B1A399D74}" type="presOf" srcId="{0318B107-11B5-437A-ACA8-A96718BB8D90}" destId="{48CBD257-BCAF-4D03-9D8A-534138D92FC4}" srcOrd="0" destOrd="1" presId="urn:microsoft.com/office/officeart/2005/8/layout/hList1"/>
    <dgm:cxn modelId="{5284B488-22CC-4C95-A244-6D302D4A81FF}" srcId="{D2B9D1BA-DCD6-4FA5-A525-32A96F3BE91F}" destId="{0318B107-11B5-437A-ACA8-A96718BB8D90}" srcOrd="1" destOrd="0" parTransId="{35C32C2D-8D54-47D2-9753-7ED6FF0B7EDA}" sibTransId="{BCF7ADD8-CF49-4630-9AC0-D27754B737D0}"/>
    <dgm:cxn modelId="{2DAA2211-1D3F-4F8E-BDFF-3C58C0CD5FE3}" type="presOf" srcId="{D2B9D1BA-DCD6-4FA5-A525-32A96F3BE91F}" destId="{7219333E-EB99-441C-A46E-80CABB392CE7}" srcOrd="0" destOrd="0" presId="urn:microsoft.com/office/officeart/2005/8/layout/hList1"/>
    <dgm:cxn modelId="{15A518BF-EE90-4267-8463-56E4E919E3FF}" type="presOf" srcId="{8E5A0054-E7BA-4293-9749-4BA3208F6A8A}" destId="{97FCA20F-A07E-43AF-B95C-09A848A2493F}" srcOrd="0" destOrd="0" presId="urn:microsoft.com/office/officeart/2005/8/layout/hList1"/>
    <dgm:cxn modelId="{3BF41533-4708-4ECC-B603-1A176833F600}" srcId="{8E5A0054-E7BA-4293-9749-4BA3208F6A8A}" destId="{D2B9D1BA-DCD6-4FA5-A525-32A96F3BE91F}" srcOrd="0" destOrd="0" parTransId="{33E1BC25-4109-43F7-92B7-E39E77B66A0F}" sibTransId="{502BBF25-AB46-4FB2-B7AD-63361880E149}"/>
    <dgm:cxn modelId="{3EF40B7B-B2DC-4AB0-AFD4-33352F8BCC69}" type="presParOf" srcId="{97FCA20F-A07E-43AF-B95C-09A848A2493F}" destId="{4F6B37E5-C4EB-4FEB-A15C-36A76E8DBEBC}" srcOrd="0" destOrd="0" presId="urn:microsoft.com/office/officeart/2005/8/layout/hList1"/>
    <dgm:cxn modelId="{E3DCB7E6-7710-4210-AC7A-B718434FC7EC}" type="presParOf" srcId="{4F6B37E5-C4EB-4FEB-A15C-36A76E8DBEBC}" destId="{7219333E-EB99-441C-A46E-80CABB392CE7}" srcOrd="0" destOrd="0" presId="urn:microsoft.com/office/officeart/2005/8/layout/hList1"/>
    <dgm:cxn modelId="{61437860-5DFC-465A-955C-A7132D1FBC78}" type="presParOf" srcId="{4F6B37E5-C4EB-4FEB-A15C-36A76E8DBEBC}" destId="{48CBD257-BCAF-4D03-9D8A-534138D92FC4}"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E5A0054-E7BA-4293-9749-4BA3208F6A8A}" type="doc">
      <dgm:prSet loTypeId="urn:microsoft.com/office/officeart/2005/8/layout/hList1" loCatId="list" qsTypeId="urn:microsoft.com/office/officeart/2005/8/quickstyle/simple5" qsCatId="simple" csTypeId="urn:microsoft.com/office/officeart/2005/8/colors/accent4_2" csCatId="accent4" phldr="1"/>
      <dgm:spPr/>
      <dgm:t>
        <a:bodyPr/>
        <a:lstStyle/>
        <a:p>
          <a:endParaRPr lang="en-US"/>
        </a:p>
      </dgm:t>
    </dgm:pt>
    <dgm:pt modelId="{D2B9D1BA-DCD6-4FA5-A525-32A96F3BE91F}">
      <dgm:prSet phldrT="[Text]" custT="1"/>
      <dgm:spPr/>
      <dgm:t>
        <a:bodyPr/>
        <a:lstStyle/>
        <a:p>
          <a:r>
            <a:rPr lang="en-US" sz="2000" b="1" dirty="0" smtClean="0">
              <a:effectLst>
                <a:outerShdw blurRad="38100" dist="38100" dir="2700000" algn="tl">
                  <a:srgbClr val="000000">
                    <a:alpha val="43137"/>
                  </a:srgbClr>
                </a:outerShdw>
              </a:effectLst>
              <a:latin typeface="Arial" pitchFamily="34" charset="0"/>
              <a:cs typeface="Arial" pitchFamily="34" charset="0"/>
            </a:rPr>
            <a:t>Liq. Lateral Displacement</a:t>
          </a:r>
          <a:endParaRPr lang="en-US" sz="2000" b="1" dirty="0">
            <a:effectLst>
              <a:outerShdw blurRad="38100" dist="38100" dir="2700000" algn="tl">
                <a:srgbClr val="000000">
                  <a:alpha val="43137"/>
                </a:srgbClr>
              </a:outerShdw>
            </a:effectLst>
            <a:latin typeface="Arial" pitchFamily="34" charset="0"/>
            <a:cs typeface="Arial" pitchFamily="34" charset="0"/>
          </a:endParaRPr>
        </a:p>
      </dgm:t>
    </dgm:pt>
    <dgm:pt modelId="{33E1BC25-4109-43F7-92B7-E39E77B66A0F}" type="parTrans" cxnId="{3BF41533-4708-4ECC-B603-1A176833F600}">
      <dgm:prSet/>
      <dgm:spPr/>
      <dgm:t>
        <a:bodyPr/>
        <a:lstStyle/>
        <a:p>
          <a:endParaRPr lang="en-US">
            <a:latin typeface="Arial" pitchFamily="34" charset="0"/>
            <a:cs typeface="Arial" pitchFamily="34" charset="0"/>
          </a:endParaRPr>
        </a:p>
      </dgm:t>
    </dgm:pt>
    <dgm:pt modelId="{502BBF25-AB46-4FB2-B7AD-63361880E149}" type="sibTrans" cxnId="{3BF41533-4708-4ECC-B603-1A176833F600}">
      <dgm:prSet/>
      <dgm:spPr/>
      <dgm:t>
        <a:bodyPr/>
        <a:lstStyle/>
        <a:p>
          <a:endParaRPr lang="en-US">
            <a:latin typeface="Arial" pitchFamily="34" charset="0"/>
            <a:cs typeface="Arial" pitchFamily="34" charset="0"/>
          </a:endParaRPr>
        </a:p>
      </dgm:t>
    </dgm:pt>
    <dgm:pt modelId="{CF287C78-2E4C-41C3-A49A-9037D3A6D75A}">
      <dgm:prSet phldrT="[Text]" custT="1"/>
      <dgm:spPr/>
      <dgm:t>
        <a:bodyPr/>
        <a:lstStyle/>
        <a:p>
          <a:r>
            <a:rPr lang="en-US" sz="1400" smtClean="0">
              <a:latin typeface="Arial" pitchFamily="34" charset="0"/>
              <a:cs typeface="Arial" pitchFamily="34" charset="0"/>
            </a:rPr>
            <a:t>Zhang, Robertson &amp; Brachman, 2004</a:t>
          </a:r>
          <a:endParaRPr lang="en-US" sz="1400" dirty="0">
            <a:latin typeface="Arial" pitchFamily="34" charset="0"/>
            <a:cs typeface="Arial" pitchFamily="34" charset="0"/>
          </a:endParaRPr>
        </a:p>
      </dgm:t>
    </dgm:pt>
    <dgm:pt modelId="{7EAE9DE5-7FCC-461E-9B5B-DEBBBFFB0BFA}" type="parTrans" cxnId="{55425913-6258-4091-B17E-DE35EFB04483}">
      <dgm:prSet/>
      <dgm:spPr/>
      <dgm:t>
        <a:bodyPr/>
        <a:lstStyle/>
        <a:p>
          <a:endParaRPr lang="en-US">
            <a:latin typeface="Arial" pitchFamily="34" charset="0"/>
            <a:cs typeface="Arial" pitchFamily="34" charset="0"/>
          </a:endParaRPr>
        </a:p>
      </dgm:t>
    </dgm:pt>
    <dgm:pt modelId="{3C5F38D1-E3DB-41F6-AD89-CD91CD13AF42}" type="sibTrans" cxnId="{55425913-6258-4091-B17E-DE35EFB04483}">
      <dgm:prSet/>
      <dgm:spPr/>
      <dgm:t>
        <a:bodyPr/>
        <a:lstStyle/>
        <a:p>
          <a:endParaRPr lang="en-US">
            <a:latin typeface="Arial" pitchFamily="34" charset="0"/>
            <a:cs typeface="Arial" pitchFamily="34" charset="0"/>
          </a:endParaRPr>
        </a:p>
      </dgm:t>
    </dgm:pt>
    <dgm:pt modelId="{3BD68FDB-1150-406C-AA7C-AC5B285C197A}">
      <dgm:prSet custT="1"/>
      <dgm:spPr/>
      <dgm:t>
        <a:bodyPr/>
        <a:lstStyle/>
        <a:p>
          <a:r>
            <a:rPr lang="en-US" sz="1400" dirty="0" smtClean="0">
              <a:latin typeface="Arial" pitchFamily="34" charset="0"/>
              <a:cs typeface="Arial" pitchFamily="34" charset="0"/>
            </a:rPr>
            <a:t>Youd et. al., 2002</a:t>
          </a:r>
        </a:p>
      </dgm:t>
    </dgm:pt>
    <dgm:pt modelId="{55F21D63-6860-460F-91AB-0F8636C8AEF0}" type="parTrans" cxnId="{67047ADF-DD25-47CF-A42A-4C4A3DA2FC02}">
      <dgm:prSet/>
      <dgm:spPr/>
      <dgm:t>
        <a:bodyPr/>
        <a:lstStyle/>
        <a:p>
          <a:endParaRPr lang="en-US"/>
        </a:p>
      </dgm:t>
    </dgm:pt>
    <dgm:pt modelId="{65FF5D1A-08C4-4FB2-A74E-58742243F31C}" type="sibTrans" cxnId="{67047ADF-DD25-47CF-A42A-4C4A3DA2FC02}">
      <dgm:prSet/>
      <dgm:spPr/>
      <dgm:t>
        <a:bodyPr/>
        <a:lstStyle/>
        <a:p>
          <a:endParaRPr lang="en-US"/>
        </a:p>
      </dgm:t>
    </dgm:pt>
    <dgm:pt modelId="{88457139-3CB9-42F9-A16F-BA03911CE4FF}">
      <dgm:prSet custT="1"/>
      <dgm:spPr/>
      <dgm:t>
        <a:bodyPr/>
        <a:lstStyle/>
        <a:p>
          <a:r>
            <a:rPr lang="en-US" sz="1400" dirty="0" smtClean="0">
              <a:latin typeface="Arial" pitchFamily="34" charset="0"/>
              <a:cs typeface="Arial" pitchFamily="34" charset="0"/>
            </a:rPr>
            <a:t>Barlett and Youd, 1992</a:t>
          </a:r>
        </a:p>
      </dgm:t>
    </dgm:pt>
    <dgm:pt modelId="{1A2F95D5-8D57-4D58-844F-B3593C3ED1B0}" type="parTrans" cxnId="{87277D2E-79B2-4BE1-BC25-FF320451A799}">
      <dgm:prSet/>
      <dgm:spPr/>
      <dgm:t>
        <a:bodyPr/>
        <a:lstStyle/>
        <a:p>
          <a:endParaRPr lang="en-US"/>
        </a:p>
      </dgm:t>
    </dgm:pt>
    <dgm:pt modelId="{E285F8FA-DB37-4C70-A307-15E51A82B37E}" type="sibTrans" cxnId="{87277D2E-79B2-4BE1-BC25-FF320451A799}">
      <dgm:prSet/>
      <dgm:spPr/>
      <dgm:t>
        <a:bodyPr/>
        <a:lstStyle/>
        <a:p>
          <a:endParaRPr lang="en-US"/>
        </a:p>
      </dgm:t>
    </dgm:pt>
    <dgm:pt modelId="{853D0BB7-19B1-467E-B629-4AF94504A087}">
      <dgm:prSet custT="1"/>
      <dgm:spPr/>
      <dgm:t>
        <a:bodyPr/>
        <a:lstStyle/>
        <a:p>
          <a:r>
            <a:rPr lang="en-US" sz="1400" dirty="0" smtClean="0">
              <a:latin typeface="Arial" pitchFamily="34" charset="0"/>
              <a:cs typeface="Arial" pitchFamily="34" charset="0"/>
            </a:rPr>
            <a:t>Hamada et. al., 1986</a:t>
          </a:r>
        </a:p>
      </dgm:t>
    </dgm:pt>
    <dgm:pt modelId="{1E51170C-5092-4F4C-8DD7-CC3EB170E02F}" type="parTrans" cxnId="{3179F399-0DC8-4810-B05C-78A08BBCDE82}">
      <dgm:prSet/>
      <dgm:spPr/>
      <dgm:t>
        <a:bodyPr/>
        <a:lstStyle/>
        <a:p>
          <a:endParaRPr lang="en-US"/>
        </a:p>
      </dgm:t>
    </dgm:pt>
    <dgm:pt modelId="{109FDCDE-29CE-4992-AD82-D9A9A92ABF6F}" type="sibTrans" cxnId="{3179F399-0DC8-4810-B05C-78A08BBCDE82}">
      <dgm:prSet/>
      <dgm:spPr/>
      <dgm:t>
        <a:bodyPr/>
        <a:lstStyle/>
        <a:p>
          <a:endParaRPr lang="en-US"/>
        </a:p>
      </dgm:t>
    </dgm:pt>
    <dgm:pt modelId="{156985E5-B6D6-496E-A2BB-5F56516EBC39}">
      <dgm:prSet custT="1"/>
      <dgm:spPr/>
      <dgm:t>
        <a:bodyPr/>
        <a:lstStyle/>
        <a:p>
          <a:r>
            <a:rPr lang="en-US" sz="1400" dirty="0" smtClean="0">
              <a:latin typeface="Arial" pitchFamily="34" charset="0"/>
              <a:cs typeface="Arial" pitchFamily="34" charset="0"/>
            </a:rPr>
            <a:t>Youd and Perkins, 1987</a:t>
          </a:r>
        </a:p>
      </dgm:t>
    </dgm:pt>
    <dgm:pt modelId="{F108B4B0-6886-4F90-84EC-88E82DD0394D}" type="parTrans" cxnId="{D46403E5-D56A-44D5-ABB1-F33643C6AA0E}">
      <dgm:prSet/>
      <dgm:spPr/>
      <dgm:t>
        <a:bodyPr/>
        <a:lstStyle/>
        <a:p>
          <a:endParaRPr lang="en-US"/>
        </a:p>
      </dgm:t>
    </dgm:pt>
    <dgm:pt modelId="{A18DDB4C-4C00-4496-9396-8DDE84C25DCC}" type="sibTrans" cxnId="{D46403E5-D56A-44D5-ABB1-F33643C6AA0E}">
      <dgm:prSet/>
      <dgm:spPr/>
      <dgm:t>
        <a:bodyPr/>
        <a:lstStyle/>
        <a:p>
          <a:endParaRPr lang="en-US"/>
        </a:p>
      </dgm:t>
    </dgm:pt>
    <dgm:pt modelId="{97FCA20F-A07E-43AF-B95C-09A848A2493F}" type="pres">
      <dgm:prSet presAssocID="{8E5A0054-E7BA-4293-9749-4BA3208F6A8A}" presName="Name0" presStyleCnt="0">
        <dgm:presLayoutVars>
          <dgm:dir/>
          <dgm:animLvl val="lvl"/>
          <dgm:resizeHandles val="exact"/>
        </dgm:presLayoutVars>
      </dgm:prSet>
      <dgm:spPr/>
      <dgm:t>
        <a:bodyPr/>
        <a:lstStyle/>
        <a:p>
          <a:endParaRPr lang="en-US"/>
        </a:p>
      </dgm:t>
    </dgm:pt>
    <dgm:pt modelId="{4F6B37E5-C4EB-4FEB-A15C-36A76E8DBEBC}" type="pres">
      <dgm:prSet presAssocID="{D2B9D1BA-DCD6-4FA5-A525-32A96F3BE91F}" presName="composite" presStyleCnt="0"/>
      <dgm:spPr/>
    </dgm:pt>
    <dgm:pt modelId="{7219333E-EB99-441C-A46E-80CABB392CE7}" type="pres">
      <dgm:prSet presAssocID="{D2B9D1BA-DCD6-4FA5-A525-32A96F3BE91F}" presName="parTx" presStyleLbl="alignNode1" presStyleIdx="0" presStyleCnt="1">
        <dgm:presLayoutVars>
          <dgm:chMax val="0"/>
          <dgm:chPref val="0"/>
          <dgm:bulletEnabled val="1"/>
        </dgm:presLayoutVars>
      </dgm:prSet>
      <dgm:spPr/>
      <dgm:t>
        <a:bodyPr/>
        <a:lstStyle/>
        <a:p>
          <a:endParaRPr lang="en-US"/>
        </a:p>
      </dgm:t>
    </dgm:pt>
    <dgm:pt modelId="{48CBD257-BCAF-4D03-9D8A-534138D92FC4}" type="pres">
      <dgm:prSet presAssocID="{D2B9D1BA-DCD6-4FA5-A525-32A96F3BE91F}" presName="desTx" presStyleLbl="alignAccFollowNode1" presStyleIdx="0" presStyleCnt="1" custScaleY="100000">
        <dgm:presLayoutVars>
          <dgm:bulletEnabled val="1"/>
        </dgm:presLayoutVars>
      </dgm:prSet>
      <dgm:spPr/>
      <dgm:t>
        <a:bodyPr/>
        <a:lstStyle/>
        <a:p>
          <a:endParaRPr lang="en-US"/>
        </a:p>
      </dgm:t>
    </dgm:pt>
  </dgm:ptLst>
  <dgm:cxnLst>
    <dgm:cxn modelId="{87277D2E-79B2-4BE1-BC25-FF320451A799}" srcId="{D2B9D1BA-DCD6-4FA5-A525-32A96F3BE91F}" destId="{88457139-3CB9-42F9-A16F-BA03911CE4FF}" srcOrd="2" destOrd="0" parTransId="{1A2F95D5-8D57-4D58-844F-B3593C3ED1B0}" sibTransId="{E285F8FA-DB37-4C70-A307-15E51A82B37E}"/>
    <dgm:cxn modelId="{55425913-6258-4091-B17E-DE35EFB04483}" srcId="{D2B9D1BA-DCD6-4FA5-A525-32A96F3BE91F}" destId="{CF287C78-2E4C-41C3-A49A-9037D3A6D75A}" srcOrd="0" destOrd="0" parTransId="{7EAE9DE5-7FCC-461E-9B5B-DEBBBFFB0BFA}" sibTransId="{3C5F38D1-E3DB-41F6-AD89-CD91CD13AF42}"/>
    <dgm:cxn modelId="{67047ADF-DD25-47CF-A42A-4C4A3DA2FC02}" srcId="{D2B9D1BA-DCD6-4FA5-A525-32A96F3BE91F}" destId="{3BD68FDB-1150-406C-AA7C-AC5B285C197A}" srcOrd="1" destOrd="0" parTransId="{55F21D63-6860-460F-91AB-0F8636C8AEF0}" sibTransId="{65FF5D1A-08C4-4FB2-A74E-58742243F31C}"/>
    <dgm:cxn modelId="{3179F399-0DC8-4810-B05C-78A08BBCDE82}" srcId="{D2B9D1BA-DCD6-4FA5-A525-32A96F3BE91F}" destId="{853D0BB7-19B1-467E-B629-4AF94504A087}" srcOrd="3" destOrd="0" parTransId="{1E51170C-5092-4F4C-8DD7-CC3EB170E02F}" sibTransId="{109FDCDE-29CE-4992-AD82-D9A9A92ABF6F}"/>
    <dgm:cxn modelId="{B18D08BE-C023-460B-9610-75DA335FA127}" type="presOf" srcId="{853D0BB7-19B1-467E-B629-4AF94504A087}" destId="{48CBD257-BCAF-4D03-9D8A-534138D92FC4}" srcOrd="0" destOrd="3" presId="urn:microsoft.com/office/officeart/2005/8/layout/hList1"/>
    <dgm:cxn modelId="{FAECD4CB-2246-4532-94B7-CF2011523023}" type="presOf" srcId="{88457139-3CB9-42F9-A16F-BA03911CE4FF}" destId="{48CBD257-BCAF-4D03-9D8A-534138D92FC4}" srcOrd="0" destOrd="2" presId="urn:microsoft.com/office/officeart/2005/8/layout/hList1"/>
    <dgm:cxn modelId="{D46403E5-D56A-44D5-ABB1-F33643C6AA0E}" srcId="{D2B9D1BA-DCD6-4FA5-A525-32A96F3BE91F}" destId="{156985E5-B6D6-496E-A2BB-5F56516EBC39}" srcOrd="4" destOrd="0" parTransId="{F108B4B0-6886-4F90-84EC-88E82DD0394D}" sibTransId="{A18DDB4C-4C00-4496-9396-8DDE84C25DCC}"/>
    <dgm:cxn modelId="{E9571C37-C821-4E01-AB2F-CBE4FA1CC0B6}" type="presOf" srcId="{D2B9D1BA-DCD6-4FA5-A525-32A96F3BE91F}" destId="{7219333E-EB99-441C-A46E-80CABB392CE7}" srcOrd="0" destOrd="0" presId="urn:microsoft.com/office/officeart/2005/8/layout/hList1"/>
    <dgm:cxn modelId="{1B7C12A2-E584-4368-9114-45F9267A6BDB}" type="presOf" srcId="{3BD68FDB-1150-406C-AA7C-AC5B285C197A}" destId="{48CBD257-BCAF-4D03-9D8A-534138D92FC4}" srcOrd="0" destOrd="1" presId="urn:microsoft.com/office/officeart/2005/8/layout/hList1"/>
    <dgm:cxn modelId="{CB00641E-9394-4C28-ACFA-9DE657A09C49}" type="presOf" srcId="{156985E5-B6D6-496E-A2BB-5F56516EBC39}" destId="{48CBD257-BCAF-4D03-9D8A-534138D92FC4}" srcOrd="0" destOrd="4" presId="urn:microsoft.com/office/officeart/2005/8/layout/hList1"/>
    <dgm:cxn modelId="{3BF41533-4708-4ECC-B603-1A176833F600}" srcId="{8E5A0054-E7BA-4293-9749-4BA3208F6A8A}" destId="{D2B9D1BA-DCD6-4FA5-A525-32A96F3BE91F}" srcOrd="0" destOrd="0" parTransId="{33E1BC25-4109-43F7-92B7-E39E77B66A0F}" sibTransId="{502BBF25-AB46-4FB2-B7AD-63361880E149}"/>
    <dgm:cxn modelId="{A627EFC4-F3DF-492B-9FFE-14ED7FF3840B}" type="presOf" srcId="{CF287C78-2E4C-41C3-A49A-9037D3A6D75A}" destId="{48CBD257-BCAF-4D03-9D8A-534138D92FC4}" srcOrd="0" destOrd="0" presId="urn:microsoft.com/office/officeart/2005/8/layout/hList1"/>
    <dgm:cxn modelId="{DE5056E0-85EC-4F97-8F1E-B8ADDA3CD8F0}" type="presOf" srcId="{8E5A0054-E7BA-4293-9749-4BA3208F6A8A}" destId="{97FCA20F-A07E-43AF-B95C-09A848A2493F}" srcOrd="0" destOrd="0" presId="urn:microsoft.com/office/officeart/2005/8/layout/hList1"/>
    <dgm:cxn modelId="{9550883F-378A-4C8C-835A-01D56C224572}" type="presParOf" srcId="{97FCA20F-A07E-43AF-B95C-09A848A2493F}" destId="{4F6B37E5-C4EB-4FEB-A15C-36A76E8DBEBC}" srcOrd="0" destOrd="0" presId="urn:microsoft.com/office/officeart/2005/8/layout/hList1"/>
    <dgm:cxn modelId="{CE628A4A-9C4D-4CC4-B79F-4C05CAA55503}" type="presParOf" srcId="{4F6B37E5-C4EB-4FEB-A15C-36A76E8DBEBC}" destId="{7219333E-EB99-441C-A46E-80CABB392CE7}" srcOrd="0" destOrd="0" presId="urn:microsoft.com/office/officeart/2005/8/layout/hList1"/>
    <dgm:cxn modelId="{EF27CA74-A685-4A23-8190-046A3B750B4F}" type="presParOf" srcId="{4F6B37E5-C4EB-4FEB-A15C-36A76E8DBEBC}" destId="{48CBD257-BCAF-4D03-9D8A-534138D92FC4}" srcOrd="1" destOrd="0" presId="urn:microsoft.com/office/officeart/2005/8/layout/h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E5A0054-E7BA-4293-9749-4BA3208F6A8A}" type="doc">
      <dgm:prSet loTypeId="urn:microsoft.com/office/officeart/2005/8/layout/hList1" loCatId="list" qsTypeId="urn:microsoft.com/office/officeart/2005/8/quickstyle/simple5" qsCatId="simple" csTypeId="urn:microsoft.com/office/officeart/2005/8/colors/accent4_2" csCatId="accent4" phldr="1"/>
      <dgm:spPr/>
      <dgm:t>
        <a:bodyPr/>
        <a:lstStyle/>
        <a:p>
          <a:endParaRPr lang="en-US"/>
        </a:p>
      </dgm:t>
    </dgm:pt>
    <dgm:pt modelId="{D2B9D1BA-DCD6-4FA5-A525-32A96F3BE91F}">
      <dgm:prSet phldrT="[Text]" custT="1"/>
      <dgm:spPr/>
      <dgm:t>
        <a:bodyPr/>
        <a:lstStyle/>
        <a:p>
          <a:r>
            <a:rPr lang="en-US" sz="2000" b="1" dirty="0" smtClean="0">
              <a:effectLst>
                <a:outerShdw blurRad="38100" dist="38100" dir="2700000" algn="tl">
                  <a:srgbClr val="000000">
                    <a:alpha val="43137"/>
                  </a:srgbClr>
                </a:outerShdw>
              </a:effectLst>
              <a:latin typeface="Arial" pitchFamily="34" charset="0"/>
              <a:cs typeface="Arial" pitchFamily="34" charset="0"/>
            </a:rPr>
            <a:t>Liq. Settlement</a:t>
          </a:r>
          <a:endParaRPr lang="en-US" sz="2000" b="1" dirty="0">
            <a:effectLst>
              <a:outerShdw blurRad="38100" dist="38100" dir="2700000" algn="tl">
                <a:srgbClr val="000000">
                  <a:alpha val="43137"/>
                </a:srgbClr>
              </a:outerShdw>
            </a:effectLst>
            <a:latin typeface="Arial" pitchFamily="34" charset="0"/>
            <a:cs typeface="Arial" pitchFamily="34" charset="0"/>
          </a:endParaRPr>
        </a:p>
      </dgm:t>
    </dgm:pt>
    <dgm:pt modelId="{33E1BC25-4109-43F7-92B7-E39E77B66A0F}" type="parTrans" cxnId="{3BF41533-4708-4ECC-B603-1A176833F600}">
      <dgm:prSet/>
      <dgm:spPr/>
      <dgm:t>
        <a:bodyPr/>
        <a:lstStyle/>
        <a:p>
          <a:endParaRPr lang="en-US">
            <a:latin typeface="Arial" pitchFamily="34" charset="0"/>
            <a:cs typeface="Arial" pitchFamily="34" charset="0"/>
          </a:endParaRPr>
        </a:p>
      </dgm:t>
    </dgm:pt>
    <dgm:pt modelId="{502BBF25-AB46-4FB2-B7AD-63361880E149}" type="sibTrans" cxnId="{3BF41533-4708-4ECC-B603-1A176833F600}">
      <dgm:prSet/>
      <dgm:spPr/>
      <dgm:t>
        <a:bodyPr/>
        <a:lstStyle/>
        <a:p>
          <a:endParaRPr lang="en-US">
            <a:latin typeface="Arial" pitchFamily="34" charset="0"/>
            <a:cs typeface="Arial" pitchFamily="34" charset="0"/>
          </a:endParaRPr>
        </a:p>
      </dgm:t>
    </dgm:pt>
    <dgm:pt modelId="{CF287C78-2E4C-41C3-A49A-9037D3A6D75A}">
      <dgm:prSet phldrT="[Text]" custT="1"/>
      <dgm:spPr/>
      <dgm:t>
        <a:bodyPr/>
        <a:lstStyle/>
        <a:p>
          <a:r>
            <a:rPr lang="en-US" sz="1400" dirty="0" smtClean="0">
              <a:latin typeface="Arial" pitchFamily="34" charset="0"/>
              <a:cs typeface="Arial" pitchFamily="34" charset="0"/>
            </a:rPr>
            <a:t>Ishihara &amp; Yoshimi, 1992</a:t>
          </a:r>
          <a:endParaRPr lang="en-US" sz="1400" dirty="0">
            <a:latin typeface="Arial" pitchFamily="34" charset="0"/>
            <a:cs typeface="Arial" pitchFamily="34" charset="0"/>
          </a:endParaRPr>
        </a:p>
      </dgm:t>
    </dgm:pt>
    <dgm:pt modelId="{7EAE9DE5-7FCC-461E-9B5B-DEBBBFFB0BFA}" type="parTrans" cxnId="{55425913-6258-4091-B17E-DE35EFB04483}">
      <dgm:prSet/>
      <dgm:spPr/>
      <dgm:t>
        <a:bodyPr/>
        <a:lstStyle/>
        <a:p>
          <a:endParaRPr lang="en-US">
            <a:latin typeface="Arial" pitchFamily="34" charset="0"/>
            <a:cs typeface="Arial" pitchFamily="34" charset="0"/>
          </a:endParaRPr>
        </a:p>
      </dgm:t>
    </dgm:pt>
    <dgm:pt modelId="{3C5F38D1-E3DB-41F6-AD89-CD91CD13AF42}" type="sibTrans" cxnId="{55425913-6258-4091-B17E-DE35EFB04483}">
      <dgm:prSet/>
      <dgm:spPr/>
      <dgm:t>
        <a:bodyPr/>
        <a:lstStyle/>
        <a:p>
          <a:endParaRPr lang="en-US">
            <a:latin typeface="Arial" pitchFamily="34" charset="0"/>
            <a:cs typeface="Arial" pitchFamily="34" charset="0"/>
          </a:endParaRPr>
        </a:p>
      </dgm:t>
    </dgm:pt>
    <dgm:pt modelId="{97FCA20F-A07E-43AF-B95C-09A848A2493F}" type="pres">
      <dgm:prSet presAssocID="{8E5A0054-E7BA-4293-9749-4BA3208F6A8A}" presName="Name0" presStyleCnt="0">
        <dgm:presLayoutVars>
          <dgm:dir/>
          <dgm:animLvl val="lvl"/>
          <dgm:resizeHandles val="exact"/>
        </dgm:presLayoutVars>
      </dgm:prSet>
      <dgm:spPr/>
      <dgm:t>
        <a:bodyPr/>
        <a:lstStyle/>
        <a:p>
          <a:endParaRPr lang="en-US"/>
        </a:p>
      </dgm:t>
    </dgm:pt>
    <dgm:pt modelId="{4F6B37E5-C4EB-4FEB-A15C-36A76E8DBEBC}" type="pres">
      <dgm:prSet presAssocID="{D2B9D1BA-DCD6-4FA5-A525-32A96F3BE91F}" presName="composite" presStyleCnt="0"/>
      <dgm:spPr/>
    </dgm:pt>
    <dgm:pt modelId="{7219333E-EB99-441C-A46E-80CABB392CE7}" type="pres">
      <dgm:prSet presAssocID="{D2B9D1BA-DCD6-4FA5-A525-32A96F3BE91F}" presName="parTx" presStyleLbl="alignNode1" presStyleIdx="0" presStyleCnt="1" custLinFactNeighborY="3940">
        <dgm:presLayoutVars>
          <dgm:chMax val="0"/>
          <dgm:chPref val="0"/>
          <dgm:bulletEnabled val="1"/>
        </dgm:presLayoutVars>
      </dgm:prSet>
      <dgm:spPr/>
      <dgm:t>
        <a:bodyPr/>
        <a:lstStyle/>
        <a:p>
          <a:endParaRPr lang="en-US"/>
        </a:p>
      </dgm:t>
    </dgm:pt>
    <dgm:pt modelId="{48CBD257-BCAF-4D03-9D8A-534138D92FC4}" type="pres">
      <dgm:prSet presAssocID="{D2B9D1BA-DCD6-4FA5-A525-32A96F3BE91F}" presName="desTx" presStyleLbl="alignAccFollowNode1" presStyleIdx="0" presStyleCnt="1" custScaleY="48993" custLinFactNeighborY="-21762">
        <dgm:presLayoutVars>
          <dgm:bulletEnabled val="1"/>
        </dgm:presLayoutVars>
      </dgm:prSet>
      <dgm:spPr/>
      <dgm:t>
        <a:bodyPr/>
        <a:lstStyle/>
        <a:p>
          <a:endParaRPr lang="en-US"/>
        </a:p>
      </dgm:t>
    </dgm:pt>
  </dgm:ptLst>
  <dgm:cxnLst>
    <dgm:cxn modelId="{22AC83CC-FCDB-404D-9F21-B85EF6EDF36D}" type="presOf" srcId="{CF287C78-2E4C-41C3-A49A-9037D3A6D75A}" destId="{48CBD257-BCAF-4D03-9D8A-534138D92FC4}" srcOrd="0" destOrd="0" presId="urn:microsoft.com/office/officeart/2005/8/layout/hList1"/>
    <dgm:cxn modelId="{3BF41533-4708-4ECC-B603-1A176833F600}" srcId="{8E5A0054-E7BA-4293-9749-4BA3208F6A8A}" destId="{D2B9D1BA-DCD6-4FA5-A525-32A96F3BE91F}" srcOrd="0" destOrd="0" parTransId="{33E1BC25-4109-43F7-92B7-E39E77B66A0F}" sibTransId="{502BBF25-AB46-4FB2-B7AD-63361880E149}"/>
    <dgm:cxn modelId="{6E744D4A-225A-42C7-90FA-FCC863B9E37B}" type="presOf" srcId="{D2B9D1BA-DCD6-4FA5-A525-32A96F3BE91F}" destId="{7219333E-EB99-441C-A46E-80CABB392CE7}" srcOrd="0" destOrd="0" presId="urn:microsoft.com/office/officeart/2005/8/layout/hList1"/>
    <dgm:cxn modelId="{55425913-6258-4091-B17E-DE35EFB04483}" srcId="{D2B9D1BA-DCD6-4FA5-A525-32A96F3BE91F}" destId="{CF287C78-2E4C-41C3-A49A-9037D3A6D75A}" srcOrd="0" destOrd="0" parTransId="{7EAE9DE5-7FCC-461E-9B5B-DEBBBFFB0BFA}" sibTransId="{3C5F38D1-E3DB-41F6-AD89-CD91CD13AF42}"/>
    <dgm:cxn modelId="{B052647E-6D57-49D5-853C-B1F0BEC87F7B}" type="presOf" srcId="{8E5A0054-E7BA-4293-9749-4BA3208F6A8A}" destId="{97FCA20F-A07E-43AF-B95C-09A848A2493F}" srcOrd="0" destOrd="0" presId="urn:microsoft.com/office/officeart/2005/8/layout/hList1"/>
    <dgm:cxn modelId="{FC0A3E1A-E0EF-46D8-A0CC-377ABD9495B2}" type="presParOf" srcId="{97FCA20F-A07E-43AF-B95C-09A848A2493F}" destId="{4F6B37E5-C4EB-4FEB-A15C-36A76E8DBEBC}" srcOrd="0" destOrd="0" presId="urn:microsoft.com/office/officeart/2005/8/layout/hList1"/>
    <dgm:cxn modelId="{27D3296F-0632-447A-B74E-A50A836B2D35}" type="presParOf" srcId="{4F6B37E5-C4EB-4FEB-A15C-36A76E8DBEBC}" destId="{7219333E-EB99-441C-A46E-80CABB392CE7}" srcOrd="0" destOrd="0" presId="urn:microsoft.com/office/officeart/2005/8/layout/hList1"/>
    <dgm:cxn modelId="{B3C82B91-B2BE-4DEB-9C95-4F93E683448C}" type="presParOf" srcId="{4F6B37E5-C4EB-4FEB-A15C-36A76E8DBEBC}" destId="{48CBD257-BCAF-4D03-9D8A-534138D92FC4}" srcOrd="1" destOrd="0" presId="urn:microsoft.com/office/officeart/2005/8/layout/hList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E5A0054-E7BA-4293-9749-4BA3208F6A8A}" type="doc">
      <dgm:prSet loTypeId="urn:microsoft.com/office/officeart/2005/8/layout/hList1" loCatId="list" qsTypeId="urn:microsoft.com/office/officeart/2005/8/quickstyle/simple5" qsCatId="simple" csTypeId="urn:microsoft.com/office/officeart/2005/8/colors/accent4_2" csCatId="accent4" phldr="1"/>
      <dgm:spPr/>
      <dgm:t>
        <a:bodyPr/>
        <a:lstStyle/>
        <a:p>
          <a:endParaRPr lang="en-US"/>
        </a:p>
      </dgm:t>
    </dgm:pt>
    <dgm:pt modelId="{D2B9D1BA-DCD6-4FA5-A525-32A96F3BE91F}">
      <dgm:prSet phldrT="[Text]" custT="1"/>
      <dgm:spPr/>
      <dgm:t>
        <a:bodyPr/>
        <a:lstStyle/>
        <a:p>
          <a:r>
            <a:rPr lang="en-US" sz="2000" b="1" dirty="0" smtClean="0">
              <a:effectLst>
                <a:outerShdw blurRad="38100" dist="38100" dir="2700000" algn="tl">
                  <a:srgbClr val="000000">
                    <a:alpha val="43137"/>
                  </a:srgbClr>
                </a:outerShdw>
              </a:effectLst>
              <a:latin typeface="Arial" pitchFamily="34" charset="0"/>
              <a:cs typeface="Arial" pitchFamily="34" charset="0"/>
            </a:rPr>
            <a:t>Residual Strength</a:t>
          </a:r>
          <a:endParaRPr lang="en-US" sz="2000" b="1" dirty="0">
            <a:effectLst>
              <a:outerShdw blurRad="38100" dist="38100" dir="2700000" algn="tl">
                <a:srgbClr val="000000">
                  <a:alpha val="43137"/>
                </a:srgbClr>
              </a:outerShdw>
            </a:effectLst>
            <a:latin typeface="Arial" pitchFamily="34" charset="0"/>
            <a:cs typeface="Arial" pitchFamily="34" charset="0"/>
          </a:endParaRPr>
        </a:p>
      </dgm:t>
    </dgm:pt>
    <dgm:pt modelId="{33E1BC25-4109-43F7-92B7-E39E77B66A0F}" type="parTrans" cxnId="{3BF41533-4708-4ECC-B603-1A176833F600}">
      <dgm:prSet/>
      <dgm:spPr/>
      <dgm:t>
        <a:bodyPr/>
        <a:lstStyle/>
        <a:p>
          <a:endParaRPr lang="en-US">
            <a:latin typeface="Arial" pitchFamily="34" charset="0"/>
            <a:cs typeface="Arial" pitchFamily="34" charset="0"/>
          </a:endParaRPr>
        </a:p>
      </dgm:t>
    </dgm:pt>
    <dgm:pt modelId="{502BBF25-AB46-4FB2-B7AD-63361880E149}" type="sibTrans" cxnId="{3BF41533-4708-4ECC-B603-1A176833F600}">
      <dgm:prSet/>
      <dgm:spPr/>
      <dgm:t>
        <a:bodyPr/>
        <a:lstStyle/>
        <a:p>
          <a:endParaRPr lang="en-US">
            <a:latin typeface="Arial" pitchFamily="34" charset="0"/>
            <a:cs typeface="Arial" pitchFamily="34" charset="0"/>
          </a:endParaRPr>
        </a:p>
      </dgm:t>
    </dgm:pt>
    <dgm:pt modelId="{CF287C78-2E4C-41C3-A49A-9037D3A6D75A}">
      <dgm:prSet phldrT="[Text]" custT="1"/>
      <dgm:spPr/>
      <dgm:t>
        <a:bodyPr/>
        <a:lstStyle/>
        <a:p>
          <a:r>
            <a:rPr lang="en-US" sz="1400" dirty="0" err="1" smtClean="0">
              <a:latin typeface="Arial" pitchFamily="34" charset="0"/>
              <a:cs typeface="Arial" pitchFamily="34" charset="0"/>
            </a:rPr>
            <a:t>Idriss</a:t>
          </a:r>
          <a:r>
            <a:rPr lang="en-US" sz="1400" dirty="0" smtClean="0">
              <a:latin typeface="Arial" pitchFamily="34" charset="0"/>
              <a:cs typeface="Arial" pitchFamily="34" charset="0"/>
            </a:rPr>
            <a:t> &amp; Boulanger, 2009</a:t>
          </a:r>
          <a:endParaRPr lang="en-US" sz="1400" dirty="0">
            <a:latin typeface="Arial" pitchFamily="34" charset="0"/>
            <a:cs typeface="Arial" pitchFamily="34" charset="0"/>
          </a:endParaRPr>
        </a:p>
      </dgm:t>
    </dgm:pt>
    <dgm:pt modelId="{7EAE9DE5-7FCC-461E-9B5B-DEBBBFFB0BFA}" type="parTrans" cxnId="{55425913-6258-4091-B17E-DE35EFB04483}">
      <dgm:prSet/>
      <dgm:spPr/>
      <dgm:t>
        <a:bodyPr/>
        <a:lstStyle/>
        <a:p>
          <a:endParaRPr lang="en-US">
            <a:latin typeface="Arial" pitchFamily="34" charset="0"/>
            <a:cs typeface="Arial" pitchFamily="34" charset="0"/>
          </a:endParaRPr>
        </a:p>
      </dgm:t>
    </dgm:pt>
    <dgm:pt modelId="{3C5F38D1-E3DB-41F6-AD89-CD91CD13AF42}" type="sibTrans" cxnId="{55425913-6258-4091-B17E-DE35EFB04483}">
      <dgm:prSet/>
      <dgm:spPr/>
      <dgm:t>
        <a:bodyPr/>
        <a:lstStyle/>
        <a:p>
          <a:endParaRPr lang="en-US">
            <a:latin typeface="Arial" pitchFamily="34" charset="0"/>
            <a:cs typeface="Arial" pitchFamily="34" charset="0"/>
          </a:endParaRPr>
        </a:p>
      </dgm:t>
    </dgm:pt>
    <dgm:pt modelId="{97FCA20F-A07E-43AF-B95C-09A848A2493F}" type="pres">
      <dgm:prSet presAssocID="{8E5A0054-E7BA-4293-9749-4BA3208F6A8A}" presName="Name0" presStyleCnt="0">
        <dgm:presLayoutVars>
          <dgm:dir/>
          <dgm:animLvl val="lvl"/>
          <dgm:resizeHandles val="exact"/>
        </dgm:presLayoutVars>
      </dgm:prSet>
      <dgm:spPr/>
      <dgm:t>
        <a:bodyPr/>
        <a:lstStyle/>
        <a:p>
          <a:endParaRPr lang="en-US"/>
        </a:p>
      </dgm:t>
    </dgm:pt>
    <dgm:pt modelId="{4F6B37E5-C4EB-4FEB-A15C-36A76E8DBEBC}" type="pres">
      <dgm:prSet presAssocID="{D2B9D1BA-DCD6-4FA5-A525-32A96F3BE91F}" presName="composite" presStyleCnt="0"/>
      <dgm:spPr/>
    </dgm:pt>
    <dgm:pt modelId="{7219333E-EB99-441C-A46E-80CABB392CE7}" type="pres">
      <dgm:prSet presAssocID="{D2B9D1BA-DCD6-4FA5-A525-32A96F3BE91F}" presName="parTx" presStyleLbl="alignNode1" presStyleIdx="0" presStyleCnt="1" custLinFactNeighborY="3940">
        <dgm:presLayoutVars>
          <dgm:chMax val="0"/>
          <dgm:chPref val="0"/>
          <dgm:bulletEnabled val="1"/>
        </dgm:presLayoutVars>
      </dgm:prSet>
      <dgm:spPr/>
      <dgm:t>
        <a:bodyPr/>
        <a:lstStyle/>
        <a:p>
          <a:endParaRPr lang="en-US"/>
        </a:p>
      </dgm:t>
    </dgm:pt>
    <dgm:pt modelId="{48CBD257-BCAF-4D03-9D8A-534138D92FC4}" type="pres">
      <dgm:prSet presAssocID="{D2B9D1BA-DCD6-4FA5-A525-32A96F3BE91F}" presName="desTx" presStyleLbl="alignAccFollowNode1" presStyleIdx="0" presStyleCnt="1" custScaleY="48993" custLinFactNeighborY="-21762">
        <dgm:presLayoutVars>
          <dgm:bulletEnabled val="1"/>
        </dgm:presLayoutVars>
      </dgm:prSet>
      <dgm:spPr/>
      <dgm:t>
        <a:bodyPr/>
        <a:lstStyle/>
        <a:p>
          <a:endParaRPr lang="en-US"/>
        </a:p>
      </dgm:t>
    </dgm:pt>
  </dgm:ptLst>
  <dgm:cxnLst>
    <dgm:cxn modelId="{C14A495B-07F4-4692-92DB-3B5F7C6AF20F}" type="presOf" srcId="{D2B9D1BA-DCD6-4FA5-A525-32A96F3BE91F}" destId="{7219333E-EB99-441C-A46E-80CABB392CE7}" srcOrd="0" destOrd="0" presId="urn:microsoft.com/office/officeart/2005/8/layout/hList1"/>
    <dgm:cxn modelId="{55425913-6258-4091-B17E-DE35EFB04483}" srcId="{D2B9D1BA-DCD6-4FA5-A525-32A96F3BE91F}" destId="{CF287C78-2E4C-41C3-A49A-9037D3A6D75A}" srcOrd="0" destOrd="0" parTransId="{7EAE9DE5-7FCC-461E-9B5B-DEBBBFFB0BFA}" sibTransId="{3C5F38D1-E3DB-41F6-AD89-CD91CD13AF42}"/>
    <dgm:cxn modelId="{1F028B41-7205-4772-B5FC-8BC1A3017504}" type="presOf" srcId="{CF287C78-2E4C-41C3-A49A-9037D3A6D75A}" destId="{48CBD257-BCAF-4D03-9D8A-534138D92FC4}" srcOrd="0" destOrd="0" presId="urn:microsoft.com/office/officeart/2005/8/layout/hList1"/>
    <dgm:cxn modelId="{3BF41533-4708-4ECC-B603-1A176833F600}" srcId="{8E5A0054-E7BA-4293-9749-4BA3208F6A8A}" destId="{D2B9D1BA-DCD6-4FA5-A525-32A96F3BE91F}" srcOrd="0" destOrd="0" parTransId="{33E1BC25-4109-43F7-92B7-E39E77B66A0F}" sibTransId="{502BBF25-AB46-4FB2-B7AD-63361880E149}"/>
    <dgm:cxn modelId="{6ADD607A-24E4-4E51-9C37-BCFE9BF63631}" type="presOf" srcId="{8E5A0054-E7BA-4293-9749-4BA3208F6A8A}" destId="{97FCA20F-A07E-43AF-B95C-09A848A2493F}" srcOrd="0" destOrd="0" presId="urn:microsoft.com/office/officeart/2005/8/layout/hList1"/>
    <dgm:cxn modelId="{1C6CFE13-F4B1-4D30-96BD-1227CF30B109}" type="presParOf" srcId="{97FCA20F-A07E-43AF-B95C-09A848A2493F}" destId="{4F6B37E5-C4EB-4FEB-A15C-36A76E8DBEBC}" srcOrd="0" destOrd="0" presId="urn:microsoft.com/office/officeart/2005/8/layout/hList1"/>
    <dgm:cxn modelId="{2515937D-7E48-4FB8-8B3A-29C590A5BBCE}" type="presParOf" srcId="{4F6B37E5-C4EB-4FEB-A15C-36A76E8DBEBC}" destId="{7219333E-EB99-441C-A46E-80CABB392CE7}" srcOrd="0" destOrd="0" presId="urn:microsoft.com/office/officeart/2005/8/layout/hList1"/>
    <dgm:cxn modelId="{352CCB45-3F78-46C4-A109-D2692AD23743}" type="presParOf" srcId="{4F6B37E5-C4EB-4FEB-A15C-36A76E8DBEBC}" destId="{48CBD257-BCAF-4D03-9D8A-534138D92FC4}" srcOrd="1" destOrd="0" presId="urn:microsoft.com/office/officeart/2005/8/layout/hList1"/>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E5A0054-E7BA-4293-9749-4BA3208F6A8A}" type="doc">
      <dgm:prSet loTypeId="urn:microsoft.com/office/officeart/2005/8/layout/hList1" loCatId="list" qsTypeId="urn:microsoft.com/office/officeart/2005/8/quickstyle/simple5" qsCatId="simple" csTypeId="urn:microsoft.com/office/officeart/2005/8/colors/accent4_2" csCatId="accent4" phldr="1"/>
      <dgm:spPr/>
      <dgm:t>
        <a:bodyPr/>
        <a:lstStyle/>
        <a:p>
          <a:endParaRPr lang="en-US"/>
        </a:p>
      </dgm:t>
    </dgm:pt>
    <dgm:pt modelId="{D2B9D1BA-DCD6-4FA5-A525-32A96F3BE91F}">
      <dgm:prSet phldrT="[Text]" custT="1"/>
      <dgm:spPr/>
      <dgm:t>
        <a:bodyPr/>
        <a:lstStyle/>
        <a:p>
          <a:r>
            <a:rPr lang="en-US" sz="2000" b="1" dirty="0" smtClean="0">
              <a:effectLst>
                <a:outerShdw blurRad="38100" dist="38100" dir="2700000" algn="tl">
                  <a:srgbClr val="000000">
                    <a:alpha val="43137"/>
                  </a:srgbClr>
                </a:outerShdw>
              </a:effectLst>
              <a:latin typeface="Arial" pitchFamily="34" charset="0"/>
              <a:cs typeface="Arial" pitchFamily="34" charset="0"/>
            </a:rPr>
            <a:t>Soil Index Properties</a:t>
          </a:r>
          <a:endParaRPr lang="en-US" sz="2000" b="1" dirty="0">
            <a:effectLst>
              <a:outerShdw blurRad="38100" dist="38100" dir="2700000" algn="tl">
                <a:srgbClr val="000000">
                  <a:alpha val="43137"/>
                </a:srgbClr>
              </a:outerShdw>
            </a:effectLst>
            <a:latin typeface="Arial" pitchFamily="34" charset="0"/>
            <a:cs typeface="Arial" pitchFamily="34" charset="0"/>
          </a:endParaRPr>
        </a:p>
      </dgm:t>
    </dgm:pt>
    <dgm:pt modelId="{33E1BC25-4109-43F7-92B7-E39E77B66A0F}" type="parTrans" cxnId="{3BF41533-4708-4ECC-B603-1A176833F600}">
      <dgm:prSet/>
      <dgm:spPr/>
      <dgm:t>
        <a:bodyPr/>
        <a:lstStyle/>
        <a:p>
          <a:endParaRPr lang="en-US">
            <a:latin typeface="Arial" pitchFamily="34" charset="0"/>
            <a:cs typeface="Arial" pitchFamily="34" charset="0"/>
          </a:endParaRPr>
        </a:p>
      </dgm:t>
    </dgm:pt>
    <dgm:pt modelId="{502BBF25-AB46-4FB2-B7AD-63361880E149}" type="sibTrans" cxnId="{3BF41533-4708-4ECC-B603-1A176833F600}">
      <dgm:prSet/>
      <dgm:spPr/>
      <dgm:t>
        <a:bodyPr/>
        <a:lstStyle/>
        <a:p>
          <a:endParaRPr lang="en-US">
            <a:latin typeface="Arial" pitchFamily="34" charset="0"/>
            <a:cs typeface="Arial" pitchFamily="34" charset="0"/>
          </a:endParaRPr>
        </a:p>
      </dgm:t>
    </dgm:pt>
    <dgm:pt modelId="{CF287C78-2E4C-41C3-A49A-9037D3A6D75A}">
      <dgm:prSet phldrT="[Text]" custT="1"/>
      <dgm:spPr/>
      <dgm:t>
        <a:bodyPr/>
        <a:lstStyle/>
        <a:p>
          <a:r>
            <a:rPr lang="en-US" sz="1400" dirty="0" smtClean="0">
              <a:latin typeface="Arial" pitchFamily="34" charset="0"/>
              <a:cs typeface="Arial" pitchFamily="34" charset="0"/>
            </a:rPr>
            <a:t>SPT/Vs raw and corrected data</a:t>
          </a:r>
          <a:endParaRPr lang="en-US" sz="1400" dirty="0">
            <a:latin typeface="Arial" pitchFamily="34" charset="0"/>
            <a:cs typeface="Arial" pitchFamily="34" charset="0"/>
          </a:endParaRPr>
        </a:p>
      </dgm:t>
    </dgm:pt>
    <dgm:pt modelId="{7EAE9DE5-7FCC-461E-9B5B-DEBBBFFB0BFA}" type="parTrans" cxnId="{55425913-6258-4091-B17E-DE35EFB04483}">
      <dgm:prSet/>
      <dgm:spPr/>
      <dgm:t>
        <a:bodyPr/>
        <a:lstStyle/>
        <a:p>
          <a:endParaRPr lang="en-US">
            <a:latin typeface="Arial" pitchFamily="34" charset="0"/>
            <a:cs typeface="Arial" pitchFamily="34" charset="0"/>
          </a:endParaRPr>
        </a:p>
      </dgm:t>
    </dgm:pt>
    <dgm:pt modelId="{3C5F38D1-E3DB-41F6-AD89-CD91CD13AF42}" type="sibTrans" cxnId="{55425913-6258-4091-B17E-DE35EFB04483}">
      <dgm:prSet/>
      <dgm:spPr/>
      <dgm:t>
        <a:bodyPr/>
        <a:lstStyle/>
        <a:p>
          <a:endParaRPr lang="en-US">
            <a:latin typeface="Arial" pitchFamily="34" charset="0"/>
            <a:cs typeface="Arial" pitchFamily="34" charset="0"/>
          </a:endParaRPr>
        </a:p>
      </dgm:t>
    </dgm:pt>
    <dgm:pt modelId="{C2BE94C4-6A27-43AB-96E1-650BE8CBE675}">
      <dgm:prSet phldrT="[Text]" custT="1"/>
      <dgm:spPr/>
      <dgm:t>
        <a:bodyPr/>
        <a:lstStyle/>
        <a:p>
          <a:r>
            <a:rPr lang="en-US" sz="1400" dirty="0" smtClean="0">
              <a:latin typeface="Arial" pitchFamily="34" charset="0"/>
              <a:cs typeface="Arial" pitchFamily="34" charset="0"/>
            </a:rPr>
            <a:t>Rd </a:t>
          </a:r>
          <a:endParaRPr lang="en-US" sz="1400" dirty="0">
            <a:latin typeface="Arial" pitchFamily="34" charset="0"/>
            <a:cs typeface="Arial" pitchFamily="34" charset="0"/>
          </a:endParaRPr>
        </a:p>
      </dgm:t>
    </dgm:pt>
    <dgm:pt modelId="{7B47B7B5-F4B5-4204-9C11-EB555C00ECD0}" type="parTrans" cxnId="{CB016DF4-BF5D-43BB-9F32-C17524B2CBCA}">
      <dgm:prSet/>
      <dgm:spPr/>
    </dgm:pt>
    <dgm:pt modelId="{FBE65A23-B27D-40C7-9C0D-FB13703A41FC}" type="sibTrans" cxnId="{CB016DF4-BF5D-43BB-9F32-C17524B2CBCA}">
      <dgm:prSet/>
      <dgm:spPr/>
    </dgm:pt>
    <dgm:pt modelId="{F5B05A69-8763-410B-8E24-CD964035A7D1}">
      <dgm:prSet phldrT="[Text]" custT="1"/>
      <dgm:spPr/>
      <dgm:t>
        <a:bodyPr/>
        <a:lstStyle/>
        <a:p>
          <a:r>
            <a:rPr lang="en-US" sz="1400" dirty="0" smtClean="0">
              <a:latin typeface="Arial" pitchFamily="34" charset="0"/>
              <a:cs typeface="Arial" pitchFamily="34" charset="0"/>
            </a:rPr>
            <a:t>Overburden pressure (total/ effective)</a:t>
          </a:r>
          <a:endParaRPr lang="en-US" sz="1400" dirty="0">
            <a:latin typeface="Arial" pitchFamily="34" charset="0"/>
            <a:cs typeface="Arial" pitchFamily="34" charset="0"/>
          </a:endParaRPr>
        </a:p>
      </dgm:t>
    </dgm:pt>
    <dgm:pt modelId="{32F556DC-B007-4C2B-A0D2-6E8F8F04CEC2}" type="parTrans" cxnId="{77BB9C65-6FD8-450A-AEF9-7B56A35C01F7}">
      <dgm:prSet/>
      <dgm:spPr/>
    </dgm:pt>
    <dgm:pt modelId="{BAA096FB-3D24-4611-A083-C17BD35E030C}" type="sibTrans" cxnId="{77BB9C65-6FD8-450A-AEF9-7B56A35C01F7}">
      <dgm:prSet/>
      <dgm:spPr/>
    </dgm:pt>
    <dgm:pt modelId="{929986F4-7608-4E0B-8B39-F8FC079DD886}">
      <dgm:prSet phldrT="[Text]" custT="1"/>
      <dgm:spPr/>
      <dgm:t>
        <a:bodyPr/>
        <a:lstStyle/>
        <a:p>
          <a:r>
            <a:rPr lang="en-US" sz="1400" dirty="0" smtClean="0">
              <a:latin typeface="Arial" pitchFamily="34" charset="0"/>
              <a:cs typeface="Arial" pitchFamily="34" charset="0"/>
            </a:rPr>
            <a:t>Relative density (Dr)</a:t>
          </a:r>
          <a:endParaRPr lang="en-US" sz="1400" dirty="0">
            <a:latin typeface="Arial" pitchFamily="34" charset="0"/>
            <a:cs typeface="Arial" pitchFamily="34" charset="0"/>
          </a:endParaRPr>
        </a:p>
      </dgm:t>
    </dgm:pt>
    <dgm:pt modelId="{34191085-0E3F-4DD8-99F2-2568626C9515}" type="parTrans" cxnId="{8EA4B750-750B-4A2D-A4D8-F3397CA0E84F}">
      <dgm:prSet/>
      <dgm:spPr/>
    </dgm:pt>
    <dgm:pt modelId="{51781025-D39B-406B-A43A-BC21ACD7FAA6}" type="sibTrans" cxnId="{8EA4B750-750B-4A2D-A4D8-F3397CA0E84F}">
      <dgm:prSet/>
      <dgm:spPr/>
    </dgm:pt>
    <dgm:pt modelId="{97FCA20F-A07E-43AF-B95C-09A848A2493F}" type="pres">
      <dgm:prSet presAssocID="{8E5A0054-E7BA-4293-9749-4BA3208F6A8A}" presName="Name0" presStyleCnt="0">
        <dgm:presLayoutVars>
          <dgm:dir/>
          <dgm:animLvl val="lvl"/>
          <dgm:resizeHandles val="exact"/>
        </dgm:presLayoutVars>
      </dgm:prSet>
      <dgm:spPr/>
      <dgm:t>
        <a:bodyPr/>
        <a:lstStyle/>
        <a:p>
          <a:endParaRPr lang="en-US"/>
        </a:p>
      </dgm:t>
    </dgm:pt>
    <dgm:pt modelId="{4F6B37E5-C4EB-4FEB-A15C-36A76E8DBEBC}" type="pres">
      <dgm:prSet presAssocID="{D2B9D1BA-DCD6-4FA5-A525-32A96F3BE91F}" presName="composite" presStyleCnt="0"/>
      <dgm:spPr/>
    </dgm:pt>
    <dgm:pt modelId="{7219333E-EB99-441C-A46E-80CABB392CE7}" type="pres">
      <dgm:prSet presAssocID="{D2B9D1BA-DCD6-4FA5-A525-32A96F3BE91F}" presName="parTx" presStyleLbl="alignNode1" presStyleIdx="0" presStyleCnt="1">
        <dgm:presLayoutVars>
          <dgm:chMax val="0"/>
          <dgm:chPref val="0"/>
          <dgm:bulletEnabled val="1"/>
        </dgm:presLayoutVars>
      </dgm:prSet>
      <dgm:spPr/>
      <dgm:t>
        <a:bodyPr/>
        <a:lstStyle/>
        <a:p>
          <a:endParaRPr lang="en-US"/>
        </a:p>
      </dgm:t>
    </dgm:pt>
    <dgm:pt modelId="{48CBD257-BCAF-4D03-9D8A-534138D92FC4}" type="pres">
      <dgm:prSet presAssocID="{D2B9D1BA-DCD6-4FA5-A525-32A96F3BE91F}" presName="desTx" presStyleLbl="alignAccFollowNode1" presStyleIdx="0" presStyleCnt="1" custScaleY="100000">
        <dgm:presLayoutVars>
          <dgm:bulletEnabled val="1"/>
        </dgm:presLayoutVars>
      </dgm:prSet>
      <dgm:spPr/>
      <dgm:t>
        <a:bodyPr/>
        <a:lstStyle/>
        <a:p>
          <a:endParaRPr lang="en-US"/>
        </a:p>
      </dgm:t>
    </dgm:pt>
  </dgm:ptLst>
  <dgm:cxnLst>
    <dgm:cxn modelId="{55425913-6258-4091-B17E-DE35EFB04483}" srcId="{D2B9D1BA-DCD6-4FA5-A525-32A96F3BE91F}" destId="{CF287C78-2E4C-41C3-A49A-9037D3A6D75A}" srcOrd="0" destOrd="0" parTransId="{7EAE9DE5-7FCC-461E-9B5B-DEBBBFFB0BFA}" sibTransId="{3C5F38D1-E3DB-41F6-AD89-CD91CD13AF42}"/>
    <dgm:cxn modelId="{CE85EC4F-6E57-4AA4-8F05-4ED1FB87078A}" type="presOf" srcId="{D2B9D1BA-DCD6-4FA5-A525-32A96F3BE91F}" destId="{7219333E-EB99-441C-A46E-80CABB392CE7}" srcOrd="0" destOrd="0" presId="urn:microsoft.com/office/officeart/2005/8/layout/hList1"/>
    <dgm:cxn modelId="{8EA4B750-750B-4A2D-A4D8-F3397CA0E84F}" srcId="{D2B9D1BA-DCD6-4FA5-A525-32A96F3BE91F}" destId="{929986F4-7608-4E0B-8B39-F8FC079DD886}" srcOrd="3" destOrd="0" parTransId="{34191085-0E3F-4DD8-99F2-2568626C9515}" sibTransId="{51781025-D39B-406B-A43A-BC21ACD7FAA6}"/>
    <dgm:cxn modelId="{62C17DF1-6C09-4583-9A2B-21A141766F26}" type="presOf" srcId="{F5B05A69-8763-410B-8E24-CD964035A7D1}" destId="{48CBD257-BCAF-4D03-9D8A-534138D92FC4}" srcOrd="0" destOrd="2" presId="urn:microsoft.com/office/officeart/2005/8/layout/hList1"/>
    <dgm:cxn modelId="{CB016DF4-BF5D-43BB-9F32-C17524B2CBCA}" srcId="{D2B9D1BA-DCD6-4FA5-A525-32A96F3BE91F}" destId="{C2BE94C4-6A27-43AB-96E1-650BE8CBE675}" srcOrd="1" destOrd="0" parTransId="{7B47B7B5-F4B5-4204-9C11-EB555C00ECD0}" sibTransId="{FBE65A23-B27D-40C7-9C0D-FB13703A41FC}"/>
    <dgm:cxn modelId="{EF46A968-BB88-4A46-A336-A89DB4E6DBD7}" type="presOf" srcId="{C2BE94C4-6A27-43AB-96E1-650BE8CBE675}" destId="{48CBD257-BCAF-4D03-9D8A-534138D92FC4}" srcOrd="0" destOrd="1" presId="urn:microsoft.com/office/officeart/2005/8/layout/hList1"/>
    <dgm:cxn modelId="{77BB9C65-6FD8-450A-AEF9-7B56A35C01F7}" srcId="{D2B9D1BA-DCD6-4FA5-A525-32A96F3BE91F}" destId="{F5B05A69-8763-410B-8E24-CD964035A7D1}" srcOrd="2" destOrd="0" parTransId="{32F556DC-B007-4C2B-A0D2-6E8F8F04CEC2}" sibTransId="{BAA096FB-3D24-4611-A083-C17BD35E030C}"/>
    <dgm:cxn modelId="{3BF41533-4708-4ECC-B603-1A176833F600}" srcId="{8E5A0054-E7BA-4293-9749-4BA3208F6A8A}" destId="{D2B9D1BA-DCD6-4FA5-A525-32A96F3BE91F}" srcOrd="0" destOrd="0" parTransId="{33E1BC25-4109-43F7-92B7-E39E77B66A0F}" sibTransId="{502BBF25-AB46-4FB2-B7AD-63361880E149}"/>
    <dgm:cxn modelId="{B3F81EB2-645B-46A0-B1F6-4193AC676475}" type="presOf" srcId="{8E5A0054-E7BA-4293-9749-4BA3208F6A8A}" destId="{97FCA20F-A07E-43AF-B95C-09A848A2493F}" srcOrd="0" destOrd="0" presId="urn:microsoft.com/office/officeart/2005/8/layout/hList1"/>
    <dgm:cxn modelId="{2E826656-38E1-491C-AE01-A45FF57599D2}" type="presOf" srcId="{CF287C78-2E4C-41C3-A49A-9037D3A6D75A}" destId="{48CBD257-BCAF-4D03-9D8A-534138D92FC4}" srcOrd="0" destOrd="0" presId="urn:microsoft.com/office/officeart/2005/8/layout/hList1"/>
    <dgm:cxn modelId="{F9987839-B088-4FFD-9170-1455189E342A}" type="presOf" srcId="{929986F4-7608-4E0B-8B39-F8FC079DD886}" destId="{48CBD257-BCAF-4D03-9D8A-534138D92FC4}" srcOrd="0" destOrd="3" presId="urn:microsoft.com/office/officeart/2005/8/layout/hList1"/>
    <dgm:cxn modelId="{75092564-6EA1-4FF2-95E7-44F4E42F193D}" type="presParOf" srcId="{97FCA20F-A07E-43AF-B95C-09A848A2493F}" destId="{4F6B37E5-C4EB-4FEB-A15C-36A76E8DBEBC}" srcOrd="0" destOrd="0" presId="urn:microsoft.com/office/officeart/2005/8/layout/hList1"/>
    <dgm:cxn modelId="{28F75821-3DD2-4D01-AA6A-3C04BE05F44E}" type="presParOf" srcId="{4F6B37E5-C4EB-4FEB-A15C-36A76E8DBEBC}" destId="{7219333E-EB99-441C-A46E-80CABB392CE7}" srcOrd="0" destOrd="0" presId="urn:microsoft.com/office/officeart/2005/8/layout/hList1"/>
    <dgm:cxn modelId="{C966BF9C-2EFA-43F8-9D23-BC0F4B390B4F}" type="presParOf" srcId="{4F6B37E5-C4EB-4FEB-A15C-36A76E8DBEBC}" destId="{48CBD257-BCAF-4D03-9D8A-534138D92FC4}"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E5A0054-E7BA-4293-9749-4BA3208F6A8A}" type="doc">
      <dgm:prSet loTypeId="urn:microsoft.com/office/officeart/2005/8/layout/hList1" loCatId="list" qsTypeId="urn:microsoft.com/office/officeart/2005/8/quickstyle/simple5" qsCatId="simple" csTypeId="urn:microsoft.com/office/officeart/2005/8/colors/accent4_2" csCatId="accent4" phldr="1"/>
      <dgm:spPr/>
      <dgm:t>
        <a:bodyPr/>
        <a:lstStyle/>
        <a:p>
          <a:endParaRPr lang="en-US"/>
        </a:p>
      </dgm:t>
    </dgm:pt>
    <dgm:pt modelId="{D2B9D1BA-DCD6-4FA5-A525-32A96F3BE91F}">
      <dgm:prSet phldrT="[Text]" custT="1"/>
      <dgm:spPr/>
      <dgm:t>
        <a:bodyPr/>
        <a:lstStyle/>
        <a:p>
          <a:r>
            <a:rPr lang="en-US" sz="2000" b="1" dirty="0" smtClean="0">
              <a:effectLst>
                <a:outerShdw blurRad="38100" dist="38100" dir="2700000" algn="tl">
                  <a:srgbClr val="000000">
                    <a:alpha val="43137"/>
                  </a:srgbClr>
                </a:outerShdw>
              </a:effectLst>
              <a:latin typeface="Arial" pitchFamily="34" charset="0"/>
              <a:cs typeface="Arial" pitchFamily="34" charset="0"/>
            </a:rPr>
            <a:t>Safety Factor Plots</a:t>
          </a:r>
          <a:endParaRPr lang="en-US" sz="2000" b="1" dirty="0">
            <a:effectLst>
              <a:outerShdw blurRad="38100" dist="38100" dir="2700000" algn="tl">
                <a:srgbClr val="000000">
                  <a:alpha val="43137"/>
                </a:srgbClr>
              </a:outerShdw>
            </a:effectLst>
            <a:latin typeface="Arial" pitchFamily="34" charset="0"/>
            <a:cs typeface="Arial" pitchFamily="34" charset="0"/>
          </a:endParaRPr>
        </a:p>
      </dgm:t>
    </dgm:pt>
    <dgm:pt modelId="{33E1BC25-4109-43F7-92B7-E39E77B66A0F}" type="parTrans" cxnId="{3BF41533-4708-4ECC-B603-1A176833F600}">
      <dgm:prSet/>
      <dgm:spPr/>
      <dgm:t>
        <a:bodyPr/>
        <a:lstStyle/>
        <a:p>
          <a:endParaRPr lang="en-US">
            <a:latin typeface="Arial" pitchFamily="34" charset="0"/>
            <a:cs typeface="Arial" pitchFamily="34" charset="0"/>
          </a:endParaRPr>
        </a:p>
      </dgm:t>
    </dgm:pt>
    <dgm:pt modelId="{502BBF25-AB46-4FB2-B7AD-63361880E149}" type="sibTrans" cxnId="{3BF41533-4708-4ECC-B603-1A176833F600}">
      <dgm:prSet/>
      <dgm:spPr/>
      <dgm:t>
        <a:bodyPr/>
        <a:lstStyle/>
        <a:p>
          <a:endParaRPr lang="en-US">
            <a:latin typeface="Arial" pitchFamily="34" charset="0"/>
            <a:cs typeface="Arial" pitchFamily="34" charset="0"/>
          </a:endParaRPr>
        </a:p>
      </dgm:t>
    </dgm:pt>
    <dgm:pt modelId="{CF287C78-2E4C-41C3-A49A-9037D3A6D75A}">
      <dgm:prSet phldrT="[Text]" custT="1"/>
      <dgm:spPr/>
      <dgm:t>
        <a:bodyPr/>
        <a:lstStyle/>
        <a:p>
          <a:r>
            <a:rPr lang="en-US" sz="1400" dirty="0" smtClean="0">
              <a:latin typeface="Arial" pitchFamily="34" charset="0"/>
              <a:cs typeface="Arial" pitchFamily="34" charset="0"/>
            </a:rPr>
            <a:t>CRR curves</a:t>
          </a:r>
          <a:endParaRPr lang="en-US" sz="1400" dirty="0">
            <a:latin typeface="Arial" pitchFamily="34" charset="0"/>
            <a:cs typeface="Arial" pitchFamily="34" charset="0"/>
          </a:endParaRPr>
        </a:p>
      </dgm:t>
    </dgm:pt>
    <dgm:pt modelId="{7EAE9DE5-7FCC-461E-9B5B-DEBBBFFB0BFA}" type="parTrans" cxnId="{55425913-6258-4091-B17E-DE35EFB04483}">
      <dgm:prSet/>
      <dgm:spPr/>
      <dgm:t>
        <a:bodyPr/>
        <a:lstStyle/>
        <a:p>
          <a:endParaRPr lang="en-US">
            <a:latin typeface="Arial" pitchFamily="34" charset="0"/>
            <a:cs typeface="Arial" pitchFamily="34" charset="0"/>
          </a:endParaRPr>
        </a:p>
      </dgm:t>
    </dgm:pt>
    <dgm:pt modelId="{3C5F38D1-E3DB-41F6-AD89-CD91CD13AF42}" type="sibTrans" cxnId="{55425913-6258-4091-B17E-DE35EFB04483}">
      <dgm:prSet/>
      <dgm:spPr/>
      <dgm:t>
        <a:bodyPr/>
        <a:lstStyle/>
        <a:p>
          <a:endParaRPr lang="en-US">
            <a:latin typeface="Arial" pitchFamily="34" charset="0"/>
            <a:cs typeface="Arial" pitchFamily="34" charset="0"/>
          </a:endParaRPr>
        </a:p>
      </dgm:t>
    </dgm:pt>
    <dgm:pt modelId="{12A526DC-CA4B-4733-B3BC-56E712D526A4}">
      <dgm:prSet phldrT="[Text]" custT="1"/>
      <dgm:spPr/>
      <dgm:t>
        <a:bodyPr/>
        <a:lstStyle/>
        <a:p>
          <a:r>
            <a:rPr lang="en-US" sz="1400" dirty="0" smtClean="0">
              <a:latin typeface="Arial" pitchFamily="34" charset="0"/>
              <a:cs typeface="Arial" pitchFamily="34" charset="0"/>
            </a:rPr>
            <a:t>K</a:t>
          </a:r>
          <a:r>
            <a:rPr lang="en-US" sz="1400" dirty="0" smtClean="0">
              <a:latin typeface="Symbol" pitchFamily="18" charset="2"/>
              <a:cs typeface="Arial" pitchFamily="34" charset="0"/>
            </a:rPr>
            <a:t>s</a:t>
          </a:r>
          <a:endParaRPr lang="en-US" sz="1400" dirty="0">
            <a:latin typeface="Symbol" pitchFamily="18" charset="2"/>
            <a:cs typeface="Arial" pitchFamily="34" charset="0"/>
          </a:endParaRPr>
        </a:p>
      </dgm:t>
    </dgm:pt>
    <dgm:pt modelId="{431CB60D-DD2C-4655-8B99-89770D604A44}" type="parTrans" cxnId="{569F499D-B0AA-4E36-8F0F-197B08CFD118}">
      <dgm:prSet/>
      <dgm:spPr/>
    </dgm:pt>
    <dgm:pt modelId="{4FFDCB86-8326-4293-9074-A7090FCEDFDC}" type="sibTrans" cxnId="{569F499D-B0AA-4E36-8F0F-197B08CFD118}">
      <dgm:prSet/>
      <dgm:spPr/>
    </dgm:pt>
    <dgm:pt modelId="{CA5F348D-76B3-49F3-AA9E-803786FD1AD0}">
      <dgm:prSet phldrT="[Text]" custT="1"/>
      <dgm:spPr/>
      <dgm:t>
        <a:bodyPr/>
        <a:lstStyle/>
        <a:p>
          <a:r>
            <a:rPr lang="en-US" sz="1400" dirty="0" smtClean="0">
              <a:latin typeface="Arial" pitchFamily="34" charset="0"/>
              <a:cs typeface="Arial" pitchFamily="34" charset="0"/>
            </a:rPr>
            <a:t>Safety Factor</a:t>
          </a:r>
          <a:endParaRPr lang="en-US" sz="1400" dirty="0">
            <a:latin typeface="Arial" pitchFamily="34" charset="0"/>
            <a:cs typeface="Arial" pitchFamily="34" charset="0"/>
          </a:endParaRPr>
        </a:p>
      </dgm:t>
    </dgm:pt>
    <dgm:pt modelId="{D6E365D3-9722-4042-B6E4-1240670DF2EA}" type="parTrans" cxnId="{DDA96485-D161-40A1-A147-80370E2CD2C5}">
      <dgm:prSet/>
      <dgm:spPr/>
    </dgm:pt>
    <dgm:pt modelId="{4AD1A6D2-E6BE-4BE7-A981-B91B9FF94B64}" type="sibTrans" cxnId="{DDA96485-D161-40A1-A147-80370E2CD2C5}">
      <dgm:prSet/>
      <dgm:spPr/>
    </dgm:pt>
    <dgm:pt modelId="{6F8FFB5A-15F6-4944-9201-2FE176811B31}">
      <dgm:prSet phldrT="[Text]" custT="1"/>
      <dgm:spPr/>
      <dgm:t>
        <a:bodyPr/>
        <a:lstStyle/>
        <a:p>
          <a:r>
            <a:rPr lang="en-US" sz="1400" dirty="0" smtClean="0">
              <a:latin typeface="Arial" pitchFamily="34" charset="0"/>
              <a:cs typeface="Arial" pitchFamily="34" charset="0"/>
            </a:rPr>
            <a:t>Probability of Liquefaction</a:t>
          </a:r>
          <a:endParaRPr lang="en-US" sz="1400" dirty="0">
            <a:latin typeface="Arial" pitchFamily="34" charset="0"/>
            <a:cs typeface="Arial" pitchFamily="34" charset="0"/>
          </a:endParaRPr>
        </a:p>
      </dgm:t>
    </dgm:pt>
    <dgm:pt modelId="{80E295EA-7AC4-4F19-B6D9-62ACF63FD130}" type="parTrans" cxnId="{AEDFFAEF-04EE-46C0-B309-DD354B980F3D}">
      <dgm:prSet/>
      <dgm:spPr/>
    </dgm:pt>
    <dgm:pt modelId="{E2E28134-BD75-4D92-9C9E-BF9122EA2E11}" type="sibTrans" cxnId="{AEDFFAEF-04EE-46C0-B309-DD354B980F3D}">
      <dgm:prSet/>
      <dgm:spPr/>
    </dgm:pt>
    <dgm:pt modelId="{97FCA20F-A07E-43AF-B95C-09A848A2493F}" type="pres">
      <dgm:prSet presAssocID="{8E5A0054-E7BA-4293-9749-4BA3208F6A8A}" presName="Name0" presStyleCnt="0">
        <dgm:presLayoutVars>
          <dgm:dir/>
          <dgm:animLvl val="lvl"/>
          <dgm:resizeHandles val="exact"/>
        </dgm:presLayoutVars>
      </dgm:prSet>
      <dgm:spPr/>
      <dgm:t>
        <a:bodyPr/>
        <a:lstStyle/>
        <a:p>
          <a:endParaRPr lang="en-US"/>
        </a:p>
      </dgm:t>
    </dgm:pt>
    <dgm:pt modelId="{4F6B37E5-C4EB-4FEB-A15C-36A76E8DBEBC}" type="pres">
      <dgm:prSet presAssocID="{D2B9D1BA-DCD6-4FA5-A525-32A96F3BE91F}" presName="composite" presStyleCnt="0"/>
      <dgm:spPr/>
    </dgm:pt>
    <dgm:pt modelId="{7219333E-EB99-441C-A46E-80CABB392CE7}" type="pres">
      <dgm:prSet presAssocID="{D2B9D1BA-DCD6-4FA5-A525-32A96F3BE91F}" presName="parTx" presStyleLbl="alignNode1" presStyleIdx="0" presStyleCnt="1">
        <dgm:presLayoutVars>
          <dgm:chMax val="0"/>
          <dgm:chPref val="0"/>
          <dgm:bulletEnabled val="1"/>
        </dgm:presLayoutVars>
      </dgm:prSet>
      <dgm:spPr/>
      <dgm:t>
        <a:bodyPr/>
        <a:lstStyle/>
        <a:p>
          <a:endParaRPr lang="en-US"/>
        </a:p>
      </dgm:t>
    </dgm:pt>
    <dgm:pt modelId="{48CBD257-BCAF-4D03-9D8A-534138D92FC4}" type="pres">
      <dgm:prSet presAssocID="{D2B9D1BA-DCD6-4FA5-A525-32A96F3BE91F}" presName="desTx" presStyleLbl="alignAccFollowNode1" presStyleIdx="0" presStyleCnt="1" custScaleY="100000">
        <dgm:presLayoutVars>
          <dgm:bulletEnabled val="1"/>
        </dgm:presLayoutVars>
      </dgm:prSet>
      <dgm:spPr/>
      <dgm:t>
        <a:bodyPr/>
        <a:lstStyle/>
        <a:p>
          <a:endParaRPr lang="en-US"/>
        </a:p>
      </dgm:t>
    </dgm:pt>
  </dgm:ptLst>
  <dgm:cxnLst>
    <dgm:cxn modelId="{55425913-6258-4091-B17E-DE35EFB04483}" srcId="{D2B9D1BA-DCD6-4FA5-A525-32A96F3BE91F}" destId="{CF287C78-2E4C-41C3-A49A-9037D3A6D75A}" srcOrd="0" destOrd="0" parTransId="{7EAE9DE5-7FCC-461E-9B5B-DEBBBFFB0BFA}" sibTransId="{3C5F38D1-E3DB-41F6-AD89-CD91CD13AF42}"/>
    <dgm:cxn modelId="{DA9BE0F1-C3B6-4BC1-8B95-DE535692B0F1}" type="presOf" srcId="{CA5F348D-76B3-49F3-AA9E-803786FD1AD0}" destId="{48CBD257-BCAF-4D03-9D8A-534138D92FC4}" srcOrd="0" destOrd="2" presId="urn:microsoft.com/office/officeart/2005/8/layout/hList1"/>
    <dgm:cxn modelId="{653ABED5-0403-4E8A-A044-658484213ABF}" type="presOf" srcId="{CF287C78-2E4C-41C3-A49A-9037D3A6D75A}" destId="{48CBD257-BCAF-4D03-9D8A-534138D92FC4}" srcOrd="0" destOrd="0" presId="urn:microsoft.com/office/officeart/2005/8/layout/hList1"/>
    <dgm:cxn modelId="{DDA96485-D161-40A1-A147-80370E2CD2C5}" srcId="{D2B9D1BA-DCD6-4FA5-A525-32A96F3BE91F}" destId="{CA5F348D-76B3-49F3-AA9E-803786FD1AD0}" srcOrd="2" destOrd="0" parTransId="{D6E365D3-9722-4042-B6E4-1240670DF2EA}" sibTransId="{4AD1A6D2-E6BE-4BE7-A981-B91B9FF94B64}"/>
    <dgm:cxn modelId="{AEDFFAEF-04EE-46C0-B309-DD354B980F3D}" srcId="{D2B9D1BA-DCD6-4FA5-A525-32A96F3BE91F}" destId="{6F8FFB5A-15F6-4944-9201-2FE176811B31}" srcOrd="3" destOrd="0" parTransId="{80E295EA-7AC4-4F19-B6D9-62ACF63FD130}" sibTransId="{E2E28134-BD75-4D92-9C9E-BF9122EA2E11}"/>
    <dgm:cxn modelId="{569F499D-B0AA-4E36-8F0F-197B08CFD118}" srcId="{D2B9D1BA-DCD6-4FA5-A525-32A96F3BE91F}" destId="{12A526DC-CA4B-4733-B3BC-56E712D526A4}" srcOrd="1" destOrd="0" parTransId="{431CB60D-DD2C-4655-8B99-89770D604A44}" sibTransId="{4FFDCB86-8326-4293-9074-A7090FCEDFDC}"/>
    <dgm:cxn modelId="{BFC90A20-D2D5-493A-9C70-5B0529E596FD}" type="presOf" srcId="{D2B9D1BA-DCD6-4FA5-A525-32A96F3BE91F}" destId="{7219333E-EB99-441C-A46E-80CABB392CE7}" srcOrd="0" destOrd="0" presId="urn:microsoft.com/office/officeart/2005/8/layout/hList1"/>
    <dgm:cxn modelId="{3BF41533-4708-4ECC-B603-1A176833F600}" srcId="{8E5A0054-E7BA-4293-9749-4BA3208F6A8A}" destId="{D2B9D1BA-DCD6-4FA5-A525-32A96F3BE91F}" srcOrd="0" destOrd="0" parTransId="{33E1BC25-4109-43F7-92B7-E39E77B66A0F}" sibTransId="{502BBF25-AB46-4FB2-B7AD-63361880E149}"/>
    <dgm:cxn modelId="{D4930668-A66D-4ED4-9ECA-9C3BC8C9A17D}" type="presOf" srcId="{6F8FFB5A-15F6-4944-9201-2FE176811B31}" destId="{48CBD257-BCAF-4D03-9D8A-534138D92FC4}" srcOrd="0" destOrd="3" presId="urn:microsoft.com/office/officeart/2005/8/layout/hList1"/>
    <dgm:cxn modelId="{52955B7C-E7AD-4C9B-B33A-342228EAF611}" type="presOf" srcId="{8E5A0054-E7BA-4293-9749-4BA3208F6A8A}" destId="{97FCA20F-A07E-43AF-B95C-09A848A2493F}" srcOrd="0" destOrd="0" presId="urn:microsoft.com/office/officeart/2005/8/layout/hList1"/>
    <dgm:cxn modelId="{864255B1-9F16-4E0A-AB9D-2AA5A749A5B2}" type="presOf" srcId="{12A526DC-CA4B-4733-B3BC-56E712D526A4}" destId="{48CBD257-BCAF-4D03-9D8A-534138D92FC4}" srcOrd="0" destOrd="1" presId="urn:microsoft.com/office/officeart/2005/8/layout/hList1"/>
    <dgm:cxn modelId="{F412DD67-E6A0-4872-B8CA-09024031C9A6}" type="presParOf" srcId="{97FCA20F-A07E-43AF-B95C-09A848A2493F}" destId="{4F6B37E5-C4EB-4FEB-A15C-36A76E8DBEBC}" srcOrd="0" destOrd="0" presId="urn:microsoft.com/office/officeart/2005/8/layout/hList1"/>
    <dgm:cxn modelId="{C38F121A-BCBC-4695-BFD5-9832EB48FCD7}" type="presParOf" srcId="{4F6B37E5-C4EB-4FEB-A15C-36A76E8DBEBC}" destId="{7219333E-EB99-441C-A46E-80CABB392CE7}" srcOrd="0" destOrd="0" presId="urn:microsoft.com/office/officeart/2005/8/layout/hList1"/>
    <dgm:cxn modelId="{3DC6D2D5-66C0-427A-80C1-B8C2F9AE5272}" type="presParOf" srcId="{4F6B37E5-C4EB-4FEB-A15C-36A76E8DBEBC}" destId="{48CBD257-BCAF-4D03-9D8A-534138D92FC4}"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E5A0054-E7BA-4293-9749-4BA3208F6A8A}" type="doc">
      <dgm:prSet loTypeId="urn:microsoft.com/office/officeart/2005/8/layout/hList1" loCatId="list" qsTypeId="urn:microsoft.com/office/officeart/2005/8/quickstyle/simple5" qsCatId="simple" csTypeId="urn:microsoft.com/office/officeart/2005/8/colors/accent4_2" csCatId="accent4" phldr="1"/>
      <dgm:spPr/>
      <dgm:t>
        <a:bodyPr/>
        <a:lstStyle/>
        <a:p>
          <a:endParaRPr lang="en-US"/>
        </a:p>
      </dgm:t>
    </dgm:pt>
    <dgm:pt modelId="{D2B9D1BA-DCD6-4FA5-A525-32A96F3BE91F}">
      <dgm:prSet phldrT="[Text]" custT="1"/>
      <dgm:spPr/>
      <dgm:t>
        <a:bodyPr/>
        <a:lstStyle/>
        <a:p>
          <a:r>
            <a:rPr lang="en-US" sz="2000" b="1" dirty="0" smtClean="0">
              <a:effectLst>
                <a:outerShdw blurRad="38100" dist="38100" dir="2700000" algn="tl">
                  <a:srgbClr val="000000">
                    <a:alpha val="43137"/>
                  </a:srgbClr>
                </a:outerShdw>
              </a:effectLst>
              <a:latin typeface="Arial" pitchFamily="34" charset="0"/>
              <a:cs typeface="Arial" pitchFamily="34" charset="0"/>
            </a:rPr>
            <a:t>Post-liquefaction Plots</a:t>
          </a:r>
          <a:endParaRPr lang="en-US" sz="2000" b="1" dirty="0">
            <a:effectLst>
              <a:outerShdw blurRad="38100" dist="38100" dir="2700000" algn="tl">
                <a:srgbClr val="000000">
                  <a:alpha val="43137"/>
                </a:srgbClr>
              </a:outerShdw>
            </a:effectLst>
            <a:latin typeface="Arial" pitchFamily="34" charset="0"/>
            <a:cs typeface="Arial" pitchFamily="34" charset="0"/>
          </a:endParaRPr>
        </a:p>
      </dgm:t>
    </dgm:pt>
    <dgm:pt modelId="{33E1BC25-4109-43F7-92B7-E39E77B66A0F}" type="parTrans" cxnId="{3BF41533-4708-4ECC-B603-1A176833F600}">
      <dgm:prSet/>
      <dgm:spPr/>
      <dgm:t>
        <a:bodyPr/>
        <a:lstStyle/>
        <a:p>
          <a:endParaRPr lang="en-US">
            <a:latin typeface="Arial" pitchFamily="34" charset="0"/>
            <a:cs typeface="Arial" pitchFamily="34" charset="0"/>
          </a:endParaRPr>
        </a:p>
      </dgm:t>
    </dgm:pt>
    <dgm:pt modelId="{502BBF25-AB46-4FB2-B7AD-63361880E149}" type="sibTrans" cxnId="{3BF41533-4708-4ECC-B603-1A176833F600}">
      <dgm:prSet/>
      <dgm:spPr/>
      <dgm:t>
        <a:bodyPr/>
        <a:lstStyle/>
        <a:p>
          <a:endParaRPr lang="en-US">
            <a:latin typeface="Arial" pitchFamily="34" charset="0"/>
            <a:cs typeface="Arial" pitchFamily="34" charset="0"/>
          </a:endParaRPr>
        </a:p>
      </dgm:t>
    </dgm:pt>
    <dgm:pt modelId="{CF287C78-2E4C-41C3-A49A-9037D3A6D75A}">
      <dgm:prSet phldrT="[Text]" custT="1"/>
      <dgm:spPr/>
      <dgm:t>
        <a:bodyPr/>
        <a:lstStyle/>
        <a:p>
          <a:r>
            <a:rPr lang="en-US" sz="1400" dirty="0" smtClean="0">
              <a:latin typeface="Arial" pitchFamily="34" charset="0"/>
              <a:cs typeface="Arial" pitchFamily="34" charset="0"/>
            </a:rPr>
            <a:t>Cyclic Shear Strain</a:t>
          </a:r>
          <a:endParaRPr lang="en-US" sz="1400" dirty="0">
            <a:latin typeface="Arial" pitchFamily="34" charset="0"/>
            <a:cs typeface="Arial" pitchFamily="34" charset="0"/>
          </a:endParaRPr>
        </a:p>
      </dgm:t>
    </dgm:pt>
    <dgm:pt modelId="{7EAE9DE5-7FCC-461E-9B5B-DEBBBFFB0BFA}" type="parTrans" cxnId="{55425913-6258-4091-B17E-DE35EFB04483}">
      <dgm:prSet/>
      <dgm:spPr/>
      <dgm:t>
        <a:bodyPr/>
        <a:lstStyle/>
        <a:p>
          <a:endParaRPr lang="en-US">
            <a:latin typeface="Arial" pitchFamily="34" charset="0"/>
            <a:cs typeface="Arial" pitchFamily="34" charset="0"/>
          </a:endParaRPr>
        </a:p>
      </dgm:t>
    </dgm:pt>
    <dgm:pt modelId="{3C5F38D1-E3DB-41F6-AD89-CD91CD13AF42}" type="sibTrans" cxnId="{55425913-6258-4091-B17E-DE35EFB04483}">
      <dgm:prSet/>
      <dgm:spPr/>
      <dgm:t>
        <a:bodyPr/>
        <a:lstStyle/>
        <a:p>
          <a:endParaRPr lang="en-US">
            <a:latin typeface="Arial" pitchFamily="34" charset="0"/>
            <a:cs typeface="Arial" pitchFamily="34" charset="0"/>
          </a:endParaRPr>
        </a:p>
      </dgm:t>
    </dgm:pt>
    <dgm:pt modelId="{F5B05A69-8763-410B-8E24-CD964035A7D1}">
      <dgm:prSet phldrT="[Text]" custT="1"/>
      <dgm:spPr/>
      <dgm:t>
        <a:bodyPr/>
        <a:lstStyle/>
        <a:p>
          <a:r>
            <a:rPr lang="en-US" sz="1400" dirty="0" smtClean="0">
              <a:latin typeface="Arial" pitchFamily="34" charset="0"/>
              <a:cs typeface="Arial" pitchFamily="34" charset="0"/>
            </a:rPr>
            <a:t>Volumetric Strain</a:t>
          </a:r>
          <a:endParaRPr lang="en-US" sz="1400" dirty="0">
            <a:latin typeface="Arial" pitchFamily="34" charset="0"/>
            <a:cs typeface="Arial" pitchFamily="34" charset="0"/>
          </a:endParaRPr>
        </a:p>
      </dgm:t>
    </dgm:pt>
    <dgm:pt modelId="{32F556DC-B007-4C2B-A0D2-6E8F8F04CEC2}" type="parTrans" cxnId="{77BB9C65-6FD8-450A-AEF9-7B56A35C01F7}">
      <dgm:prSet/>
      <dgm:spPr/>
    </dgm:pt>
    <dgm:pt modelId="{BAA096FB-3D24-4611-A083-C17BD35E030C}" type="sibTrans" cxnId="{77BB9C65-6FD8-450A-AEF9-7B56A35C01F7}">
      <dgm:prSet/>
      <dgm:spPr/>
    </dgm:pt>
    <dgm:pt modelId="{929986F4-7608-4E0B-8B39-F8FC079DD886}">
      <dgm:prSet phldrT="[Text]" custT="1"/>
      <dgm:spPr/>
      <dgm:t>
        <a:bodyPr/>
        <a:lstStyle/>
        <a:p>
          <a:r>
            <a:rPr lang="en-US" sz="1400" dirty="0" smtClean="0">
              <a:latin typeface="Arial" pitchFamily="34" charset="0"/>
              <a:cs typeface="Arial" pitchFamily="34" charset="0"/>
            </a:rPr>
            <a:t>Residual Strength</a:t>
          </a:r>
          <a:endParaRPr lang="en-US" sz="1400" dirty="0">
            <a:latin typeface="Arial" pitchFamily="34" charset="0"/>
            <a:cs typeface="Arial" pitchFamily="34" charset="0"/>
          </a:endParaRPr>
        </a:p>
      </dgm:t>
    </dgm:pt>
    <dgm:pt modelId="{34191085-0E3F-4DD8-99F2-2568626C9515}" type="parTrans" cxnId="{8EA4B750-750B-4A2D-A4D8-F3397CA0E84F}">
      <dgm:prSet/>
      <dgm:spPr/>
    </dgm:pt>
    <dgm:pt modelId="{51781025-D39B-406B-A43A-BC21ACD7FAA6}" type="sibTrans" cxnId="{8EA4B750-750B-4A2D-A4D8-F3397CA0E84F}">
      <dgm:prSet/>
      <dgm:spPr/>
    </dgm:pt>
    <dgm:pt modelId="{CCCA60B0-DB89-459E-96B9-65F05A0D23BE}">
      <dgm:prSet phldrT="[Text]" custT="1"/>
      <dgm:spPr/>
      <dgm:t>
        <a:bodyPr/>
        <a:lstStyle/>
        <a:p>
          <a:r>
            <a:rPr lang="en-US" sz="1400" dirty="0" smtClean="0">
              <a:latin typeface="Arial" pitchFamily="34" charset="0"/>
              <a:cs typeface="Arial" pitchFamily="34" charset="0"/>
            </a:rPr>
            <a:t>Settlement</a:t>
          </a:r>
          <a:endParaRPr lang="en-US" sz="1400" dirty="0">
            <a:latin typeface="Arial" pitchFamily="34" charset="0"/>
            <a:cs typeface="Arial" pitchFamily="34" charset="0"/>
          </a:endParaRPr>
        </a:p>
      </dgm:t>
    </dgm:pt>
    <dgm:pt modelId="{4951998B-0F75-4276-95F3-F039A99365D2}" type="parTrans" cxnId="{1B570F0F-F261-4289-8926-394003CD659E}">
      <dgm:prSet/>
      <dgm:spPr/>
    </dgm:pt>
    <dgm:pt modelId="{53FF280F-12DC-401B-9436-D5F6FCB5EAAE}" type="sibTrans" cxnId="{1B570F0F-F261-4289-8926-394003CD659E}">
      <dgm:prSet/>
      <dgm:spPr/>
    </dgm:pt>
    <dgm:pt modelId="{36EBA817-6472-4688-9F99-93409002B87E}">
      <dgm:prSet phldrT="[Text]" custT="1"/>
      <dgm:spPr/>
      <dgm:t>
        <a:bodyPr/>
        <a:lstStyle/>
        <a:p>
          <a:r>
            <a:rPr lang="en-US" sz="1400" dirty="0" smtClean="0">
              <a:latin typeface="Arial" pitchFamily="34" charset="0"/>
              <a:cs typeface="Arial" pitchFamily="34" charset="0"/>
            </a:rPr>
            <a:t>Lateral Displacement</a:t>
          </a:r>
          <a:endParaRPr lang="en-US" sz="1400" dirty="0">
            <a:latin typeface="Arial" pitchFamily="34" charset="0"/>
            <a:cs typeface="Arial" pitchFamily="34" charset="0"/>
          </a:endParaRPr>
        </a:p>
      </dgm:t>
    </dgm:pt>
    <dgm:pt modelId="{968A2DF4-7469-485B-8945-B59DD1F67ADB}" type="parTrans" cxnId="{ADFB499C-1698-4173-AD70-BDF7F46467D6}">
      <dgm:prSet/>
      <dgm:spPr/>
    </dgm:pt>
    <dgm:pt modelId="{9EDB8755-DB0C-4C4A-81AB-DAB302C261EE}" type="sibTrans" cxnId="{ADFB499C-1698-4173-AD70-BDF7F46467D6}">
      <dgm:prSet/>
      <dgm:spPr/>
    </dgm:pt>
    <dgm:pt modelId="{97FCA20F-A07E-43AF-B95C-09A848A2493F}" type="pres">
      <dgm:prSet presAssocID="{8E5A0054-E7BA-4293-9749-4BA3208F6A8A}" presName="Name0" presStyleCnt="0">
        <dgm:presLayoutVars>
          <dgm:dir/>
          <dgm:animLvl val="lvl"/>
          <dgm:resizeHandles val="exact"/>
        </dgm:presLayoutVars>
      </dgm:prSet>
      <dgm:spPr/>
      <dgm:t>
        <a:bodyPr/>
        <a:lstStyle/>
        <a:p>
          <a:endParaRPr lang="en-US"/>
        </a:p>
      </dgm:t>
    </dgm:pt>
    <dgm:pt modelId="{4F6B37E5-C4EB-4FEB-A15C-36A76E8DBEBC}" type="pres">
      <dgm:prSet presAssocID="{D2B9D1BA-DCD6-4FA5-A525-32A96F3BE91F}" presName="composite" presStyleCnt="0"/>
      <dgm:spPr/>
    </dgm:pt>
    <dgm:pt modelId="{7219333E-EB99-441C-A46E-80CABB392CE7}" type="pres">
      <dgm:prSet presAssocID="{D2B9D1BA-DCD6-4FA5-A525-32A96F3BE91F}" presName="parTx" presStyleLbl="alignNode1" presStyleIdx="0" presStyleCnt="1">
        <dgm:presLayoutVars>
          <dgm:chMax val="0"/>
          <dgm:chPref val="0"/>
          <dgm:bulletEnabled val="1"/>
        </dgm:presLayoutVars>
      </dgm:prSet>
      <dgm:spPr/>
      <dgm:t>
        <a:bodyPr/>
        <a:lstStyle/>
        <a:p>
          <a:endParaRPr lang="en-US"/>
        </a:p>
      </dgm:t>
    </dgm:pt>
    <dgm:pt modelId="{48CBD257-BCAF-4D03-9D8A-534138D92FC4}" type="pres">
      <dgm:prSet presAssocID="{D2B9D1BA-DCD6-4FA5-A525-32A96F3BE91F}" presName="desTx" presStyleLbl="alignAccFollowNode1" presStyleIdx="0" presStyleCnt="1" custScaleY="100000">
        <dgm:presLayoutVars>
          <dgm:bulletEnabled val="1"/>
        </dgm:presLayoutVars>
      </dgm:prSet>
      <dgm:spPr/>
      <dgm:t>
        <a:bodyPr/>
        <a:lstStyle/>
        <a:p>
          <a:endParaRPr lang="en-US"/>
        </a:p>
      </dgm:t>
    </dgm:pt>
  </dgm:ptLst>
  <dgm:cxnLst>
    <dgm:cxn modelId="{55425913-6258-4091-B17E-DE35EFB04483}" srcId="{D2B9D1BA-DCD6-4FA5-A525-32A96F3BE91F}" destId="{CF287C78-2E4C-41C3-A49A-9037D3A6D75A}" srcOrd="0" destOrd="0" parTransId="{7EAE9DE5-7FCC-461E-9B5B-DEBBBFFB0BFA}" sibTransId="{3C5F38D1-E3DB-41F6-AD89-CD91CD13AF42}"/>
    <dgm:cxn modelId="{733F2667-BC5B-493D-B507-8015A39BD736}" type="presOf" srcId="{F5B05A69-8763-410B-8E24-CD964035A7D1}" destId="{48CBD257-BCAF-4D03-9D8A-534138D92FC4}" srcOrd="0" destOrd="1" presId="urn:microsoft.com/office/officeart/2005/8/layout/hList1"/>
    <dgm:cxn modelId="{8EA4B750-750B-4A2D-A4D8-F3397CA0E84F}" srcId="{D2B9D1BA-DCD6-4FA5-A525-32A96F3BE91F}" destId="{929986F4-7608-4E0B-8B39-F8FC079DD886}" srcOrd="4" destOrd="0" parTransId="{34191085-0E3F-4DD8-99F2-2568626C9515}" sibTransId="{51781025-D39B-406B-A43A-BC21ACD7FAA6}"/>
    <dgm:cxn modelId="{C2943EAF-278F-4A61-9040-082CC92417EE}" type="presOf" srcId="{D2B9D1BA-DCD6-4FA5-A525-32A96F3BE91F}" destId="{7219333E-EB99-441C-A46E-80CABB392CE7}" srcOrd="0" destOrd="0" presId="urn:microsoft.com/office/officeart/2005/8/layout/hList1"/>
    <dgm:cxn modelId="{1B570F0F-F261-4289-8926-394003CD659E}" srcId="{D2B9D1BA-DCD6-4FA5-A525-32A96F3BE91F}" destId="{CCCA60B0-DB89-459E-96B9-65F05A0D23BE}" srcOrd="2" destOrd="0" parTransId="{4951998B-0F75-4276-95F3-F039A99365D2}" sibTransId="{53FF280F-12DC-401B-9436-D5F6FCB5EAAE}"/>
    <dgm:cxn modelId="{95FCA662-16F1-408D-B8B4-21B942EED65B}" type="presOf" srcId="{929986F4-7608-4E0B-8B39-F8FC079DD886}" destId="{48CBD257-BCAF-4D03-9D8A-534138D92FC4}" srcOrd="0" destOrd="4" presId="urn:microsoft.com/office/officeart/2005/8/layout/hList1"/>
    <dgm:cxn modelId="{77BB9C65-6FD8-450A-AEF9-7B56A35C01F7}" srcId="{D2B9D1BA-DCD6-4FA5-A525-32A96F3BE91F}" destId="{F5B05A69-8763-410B-8E24-CD964035A7D1}" srcOrd="1" destOrd="0" parTransId="{32F556DC-B007-4C2B-A0D2-6E8F8F04CEC2}" sibTransId="{BAA096FB-3D24-4611-A083-C17BD35E030C}"/>
    <dgm:cxn modelId="{B614A4C9-D7FA-46DA-B38B-79BAFF97D794}" type="presOf" srcId="{8E5A0054-E7BA-4293-9749-4BA3208F6A8A}" destId="{97FCA20F-A07E-43AF-B95C-09A848A2493F}" srcOrd="0" destOrd="0" presId="urn:microsoft.com/office/officeart/2005/8/layout/hList1"/>
    <dgm:cxn modelId="{ADFB499C-1698-4173-AD70-BDF7F46467D6}" srcId="{D2B9D1BA-DCD6-4FA5-A525-32A96F3BE91F}" destId="{36EBA817-6472-4688-9F99-93409002B87E}" srcOrd="3" destOrd="0" parTransId="{968A2DF4-7469-485B-8945-B59DD1F67ADB}" sibTransId="{9EDB8755-DB0C-4C4A-81AB-DAB302C261EE}"/>
    <dgm:cxn modelId="{3BF41533-4708-4ECC-B603-1A176833F600}" srcId="{8E5A0054-E7BA-4293-9749-4BA3208F6A8A}" destId="{D2B9D1BA-DCD6-4FA5-A525-32A96F3BE91F}" srcOrd="0" destOrd="0" parTransId="{33E1BC25-4109-43F7-92B7-E39E77B66A0F}" sibTransId="{502BBF25-AB46-4FB2-B7AD-63361880E149}"/>
    <dgm:cxn modelId="{D151F14A-5514-42D6-9480-5F4C78858385}" type="presOf" srcId="{36EBA817-6472-4688-9F99-93409002B87E}" destId="{48CBD257-BCAF-4D03-9D8A-534138D92FC4}" srcOrd="0" destOrd="3" presId="urn:microsoft.com/office/officeart/2005/8/layout/hList1"/>
    <dgm:cxn modelId="{6C182249-E2B5-4D00-AB61-9DA2EFB29EFD}" type="presOf" srcId="{CF287C78-2E4C-41C3-A49A-9037D3A6D75A}" destId="{48CBD257-BCAF-4D03-9D8A-534138D92FC4}" srcOrd="0" destOrd="0" presId="urn:microsoft.com/office/officeart/2005/8/layout/hList1"/>
    <dgm:cxn modelId="{35D7DBCC-6868-4EAD-825A-06EF56D7023F}" type="presOf" srcId="{CCCA60B0-DB89-459E-96B9-65F05A0D23BE}" destId="{48CBD257-BCAF-4D03-9D8A-534138D92FC4}" srcOrd="0" destOrd="2" presId="urn:microsoft.com/office/officeart/2005/8/layout/hList1"/>
    <dgm:cxn modelId="{E6E83E6D-DF32-4007-94F8-4CCAE608D874}" type="presParOf" srcId="{97FCA20F-A07E-43AF-B95C-09A848A2493F}" destId="{4F6B37E5-C4EB-4FEB-A15C-36A76E8DBEBC}" srcOrd="0" destOrd="0" presId="urn:microsoft.com/office/officeart/2005/8/layout/hList1"/>
    <dgm:cxn modelId="{37582AE7-12F2-4A7D-8723-474F792B067D}" type="presParOf" srcId="{4F6B37E5-C4EB-4FEB-A15C-36A76E8DBEBC}" destId="{7219333E-EB99-441C-A46E-80CABB392CE7}" srcOrd="0" destOrd="0" presId="urn:microsoft.com/office/officeart/2005/8/layout/hList1"/>
    <dgm:cxn modelId="{24DB9855-4406-40DC-BB04-FF44DDC195E2}" type="presParOf" srcId="{4F6B37E5-C4EB-4FEB-A15C-36A76E8DBEBC}" destId="{48CBD257-BCAF-4D03-9D8A-534138D92FC4}"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7737CF-3C63-46F2-8068-917B8E6A1F3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66E66AF-7815-4F01-A26D-7F5634C8FF01}">
      <dgm:prSet phldrT="[Text]" custT="1"/>
      <dgm:spPr/>
      <dgm:t>
        <a:bodyPr/>
        <a:lstStyle/>
        <a:p>
          <a:r>
            <a:rPr lang="en-US" sz="2000" b="1" dirty="0" smtClean="0">
              <a:effectLst>
                <a:outerShdw blurRad="38100" dist="38100" dir="2700000" algn="tl">
                  <a:srgbClr val="000000">
                    <a:alpha val="43137"/>
                  </a:srgbClr>
                </a:outerShdw>
              </a:effectLst>
            </a:rPr>
            <a:t>SPT</a:t>
          </a:r>
          <a:endParaRPr lang="en-US" sz="2000" b="1" dirty="0">
            <a:effectLst>
              <a:outerShdw blurRad="38100" dist="38100" dir="2700000" algn="tl">
                <a:srgbClr val="000000">
                  <a:alpha val="43137"/>
                </a:srgbClr>
              </a:outerShdw>
            </a:effectLst>
          </a:endParaRPr>
        </a:p>
      </dgm:t>
    </dgm:pt>
    <dgm:pt modelId="{5F628CC1-734B-48BD-A352-10C5F453A824}" type="parTrans" cxnId="{147B2952-A1C8-442C-AC3C-7D81DEB4C250}">
      <dgm:prSet/>
      <dgm:spPr/>
      <dgm:t>
        <a:bodyPr/>
        <a:lstStyle/>
        <a:p>
          <a:endParaRPr lang="en-US" sz="2000" b="1">
            <a:effectLst>
              <a:outerShdw blurRad="38100" dist="38100" dir="2700000" algn="tl">
                <a:srgbClr val="000000">
                  <a:alpha val="43137"/>
                </a:srgbClr>
              </a:outerShdw>
            </a:effectLst>
          </a:endParaRPr>
        </a:p>
      </dgm:t>
    </dgm:pt>
    <dgm:pt modelId="{C1B465DB-2A7E-465E-80B0-2724CFAFC01C}" type="sibTrans" cxnId="{147B2952-A1C8-442C-AC3C-7D81DEB4C250}">
      <dgm:prSet/>
      <dgm:spPr/>
      <dgm:t>
        <a:bodyPr/>
        <a:lstStyle/>
        <a:p>
          <a:endParaRPr lang="en-US" sz="2000" b="1">
            <a:effectLst>
              <a:outerShdw blurRad="38100" dist="38100" dir="2700000" algn="tl">
                <a:srgbClr val="000000">
                  <a:alpha val="43137"/>
                </a:srgbClr>
              </a:outerShdw>
            </a:effectLst>
          </a:endParaRPr>
        </a:p>
      </dgm:t>
    </dgm:pt>
    <dgm:pt modelId="{2D29D27D-C812-42C9-99BF-B6E23CB72C87}">
      <dgm:prSet phldrT="[Text]" custT="1"/>
      <dgm:spPr/>
      <dgm:t>
        <a:bodyPr/>
        <a:lstStyle/>
        <a:p>
          <a:r>
            <a:rPr lang="en-US" sz="2000" b="1" dirty="0" smtClean="0">
              <a:effectLst>
                <a:outerShdw blurRad="38100" dist="38100" dir="2700000" algn="tl">
                  <a:srgbClr val="000000">
                    <a:alpha val="43137"/>
                  </a:srgbClr>
                </a:outerShdw>
              </a:effectLst>
            </a:rPr>
            <a:t>CPT</a:t>
          </a:r>
          <a:endParaRPr lang="en-US" sz="2000" b="1" dirty="0">
            <a:effectLst>
              <a:outerShdw blurRad="38100" dist="38100" dir="2700000" algn="tl">
                <a:srgbClr val="000000">
                  <a:alpha val="43137"/>
                </a:srgbClr>
              </a:outerShdw>
            </a:effectLst>
          </a:endParaRPr>
        </a:p>
      </dgm:t>
    </dgm:pt>
    <dgm:pt modelId="{9678431E-3958-4FCC-A383-B287FF66DA57}" type="parTrans" cxnId="{7F8ECB2A-B773-4139-8776-D6A45AA412E9}">
      <dgm:prSet/>
      <dgm:spPr/>
      <dgm:t>
        <a:bodyPr/>
        <a:lstStyle/>
        <a:p>
          <a:endParaRPr lang="en-US" sz="2000" b="1">
            <a:effectLst>
              <a:outerShdw blurRad="38100" dist="38100" dir="2700000" algn="tl">
                <a:srgbClr val="000000">
                  <a:alpha val="43137"/>
                </a:srgbClr>
              </a:outerShdw>
            </a:effectLst>
          </a:endParaRPr>
        </a:p>
      </dgm:t>
    </dgm:pt>
    <dgm:pt modelId="{2469BD62-7B48-4420-BB2B-7EA36EC3318A}" type="sibTrans" cxnId="{7F8ECB2A-B773-4139-8776-D6A45AA412E9}">
      <dgm:prSet/>
      <dgm:spPr/>
      <dgm:t>
        <a:bodyPr/>
        <a:lstStyle/>
        <a:p>
          <a:endParaRPr lang="en-US" sz="2000" b="1">
            <a:effectLst>
              <a:outerShdw blurRad="38100" dist="38100" dir="2700000" algn="tl">
                <a:srgbClr val="000000">
                  <a:alpha val="43137"/>
                </a:srgbClr>
              </a:outerShdw>
            </a:effectLst>
          </a:endParaRPr>
        </a:p>
      </dgm:t>
    </dgm:pt>
    <dgm:pt modelId="{97C134B5-9EDC-47CD-A8EA-E0FC24052B1F}">
      <dgm:prSet phldrT="[Text]" custT="1"/>
      <dgm:spPr/>
      <dgm:t>
        <a:bodyPr/>
        <a:lstStyle/>
        <a:p>
          <a:r>
            <a:rPr lang="en-US" sz="2000" b="1" dirty="0" smtClean="0">
              <a:effectLst>
                <a:outerShdw blurRad="38100" dist="38100" dir="2700000" algn="tl">
                  <a:srgbClr val="000000">
                    <a:alpha val="43137"/>
                  </a:srgbClr>
                </a:outerShdw>
              </a:effectLst>
            </a:rPr>
            <a:t>Shear Wave Velocity</a:t>
          </a:r>
          <a:endParaRPr lang="en-US" sz="2000" b="1" dirty="0">
            <a:effectLst>
              <a:outerShdw blurRad="38100" dist="38100" dir="2700000" algn="tl">
                <a:srgbClr val="000000">
                  <a:alpha val="43137"/>
                </a:srgbClr>
              </a:outerShdw>
            </a:effectLst>
          </a:endParaRPr>
        </a:p>
      </dgm:t>
    </dgm:pt>
    <dgm:pt modelId="{04FD7E54-04E4-4712-A547-2E3003074CB7}" type="parTrans" cxnId="{AFEDFAC2-D577-4A48-8E4D-7D53A077CD0E}">
      <dgm:prSet/>
      <dgm:spPr/>
      <dgm:t>
        <a:bodyPr/>
        <a:lstStyle/>
        <a:p>
          <a:endParaRPr lang="en-US" sz="2000" b="1">
            <a:effectLst>
              <a:outerShdw blurRad="38100" dist="38100" dir="2700000" algn="tl">
                <a:srgbClr val="000000">
                  <a:alpha val="43137"/>
                </a:srgbClr>
              </a:outerShdw>
            </a:effectLst>
          </a:endParaRPr>
        </a:p>
      </dgm:t>
    </dgm:pt>
    <dgm:pt modelId="{8767C8DA-3F4B-48E3-BAA2-B3C748FC8ACC}" type="sibTrans" cxnId="{AFEDFAC2-D577-4A48-8E4D-7D53A077CD0E}">
      <dgm:prSet/>
      <dgm:spPr/>
      <dgm:t>
        <a:bodyPr/>
        <a:lstStyle/>
        <a:p>
          <a:endParaRPr lang="en-US" sz="2000" b="1">
            <a:effectLst>
              <a:outerShdw blurRad="38100" dist="38100" dir="2700000" algn="tl">
                <a:srgbClr val="000000">
                  <a:alpha val="43137"/>
                </a:srgbClr>
              </a:outerShdw>
            </a:effectLst>
          </a:endParaRPr>
        </a:p>
      </dgm:t>
    </dgm:pt>
    <dgm:pt modelId="{87A4B098-DDD2-48E8-87EA-833B101FA80A}" type="pres">
      <dgm:prSet presAssocID="{2E7737CF-3C63-46F2-8068-917B8E6A1F37}" presName="Name0" presStyleCnt="0">
        <dgm:presLayoutVars>
          <dgm:dir/>
          <dgm:animLvl val="lvl"/>
          <dgm:resizeHandles val="exact"/>
        </dgm:presLayoutVars>
      </dgm:prSet>
      <dgm:spPr/>
      <dgm:t>
        <a:bodyPr/>
        <a:lstStyle/>
        <a:p>
          <a:endParaRPr lang="en-US"/>
        </a:p>
      </dgm:t>
    </dgm:pt>
    <dgm:pt modelId="{D67B1BD5-2344-4732-9682-299CB24CBB01}" type="pres">
      <dgm:prSet presAssocID="{466E66AF-7815-4F01-A26D-7F5634C8FF01}" presName="composite" presStyleCnt="0"/>
      <dgm:spPr/>
    </dgm:pt>
    <dgm:pt modelId="{63C75278-08ED-42E1-95E8-1481A223A5AF}" type="pres">
      <dgm:prSet presAssocID="{466E66AF-7815-4F01-A26D-7F5634C8FF01}" presName="parTx" presStyleLbl="alignNode1" presStyleIdx="0" presStyleCnt="3">
        <dgm:presLayoutVars>
          <dgm:chMax val="0"/>
          <dgm:chPref val="0"/>
          <dgm:bulletEnabled val="1"/>
        </dgm:presLayoutVars>
      </dgm:prSet>
      <dgm:spPr/>
      <dgm:t>
        <a:bodyPr/>
        <a:lstStyle/>
        <a:p>
          <a:endParaRPr lang="en-US"/>
        </a:p>
      </dgm:t>
    </dgm:pt>
    <dgm:pt modelId="{FB0C0BEA-6A17-462F-88DD-94507B187D58}" type="pres">
      <dgm:prSet presAssocID="{466E66AF-7815-4F01-A26D-7F5634C8FF01}" presName="desTx" presStyleLbl="alignAccFollowNode1" presStyleIdx="0" presStyleCnt="3">
        <dgm:presLayoutVars>
          <dgm:bulletEnabled val="1"/>
        </dgm:presLayoutVars>
      </dgm:prSet>
      <dgm:spPr/>
      <dgm:t>
        <a:bodyPr/>
        <a:lstStyle/>
        <a:p>
          <a:endParaRPr lang="en-US"/>
        </a:p>
      </dgm:t>
    </dgm:pt>
    <dgm:pt modelId="{0505052A-06FE-49C6-9601-CD8A2007BDB9}" type="pres">
      <dgm:prSet presAssocID="{C1B465DB-2A7E-465E-80B0-2724CFAFC01C}" presName="space" presStyleCnt="0"/>
      <dgm:spPr/>
    </dgm:pt>
    <dgm:pt modelId="{9057EEBB-FD9F-4EC8-B2B7-0AE682DBB557}" type="pres">
      <dgm:prSet presAssocID="{2D29D27D-C812-42C9-99BF-B6E23CB72C87}" presName="composite" presStyleCnt="0"/>
      <dgm:spPr/>
    </dgm:pt>
    <dgm:pt modelId="{67FCD329-02A7-41BF-9C68-377B6C91E4A9}" type="pres">
      <dgm:prSet presAssocID="{2D29D27D-C812-42C9-99BF-B6E23CB72C87}" presName="parTx" presStyleLbl="alignNode1" presStyleIdx="1" presStyleCnt="3">
        <dgm:presLayoutVars>
          <dgm:chMax val="0"/>
          <dgm:chPref val="0"/>
          <dgm:bulletEnabled val="1"/>
        </dgm:presLayoutVars>
      </dgm:prSet>
      <dgm:spPr/>
      <dgm:t>
        <a:bodyPr/>
        <a:lstStyle/>
        <a:p>
          <a:endParaRPr lang="en-US"/>
        </a:p>
      </dgm:t>
    </dgm:pt>
    <dgm:pt modelId="{9280BDB4-2E76-43D1-9465-E0861FB2F795}" type="pres">
      <dgm:prSet presAssocID="{2D29D27D-C812-42C9-99BF-B6E23CB72C87}" presName="desTx" presStyleLbl="alignAccFollowNode1" presStyleIdx="1" presStyleCnt="3">
        <dgm:presLayoutVars>
          <dgm:bulletEnabled val="1"/>
        </dgm:presLayoutVars>
      </dgm:prSet>
      <dgm:spPr/>
      <dgm:t>
        <a:bodyPr/>
        <a:lstStyle/>
        <a:p>
          <a:endParaRPr lang="en-US"/>
        </a:p>
      </dgm:t>
    </dgm:pt>
    <dgm:pt modelId="{330A68DF-DD1A-495D-A3A0-AB78A8262D9F}" type="pres">
      <dgm:prSet presAssocID="{2469BD62-7B48-4420-BB2B-7EA36EC3318A}" presName="space" presStyleCnt="0"/>
      <dgm:spPr/>
    </dgm:pt>
    <dgm:pt modelId="{7576A064-140D-4E74-9C64-F8DAD9220B01}" type="pres">
      <dgm:prSet presAssocID="{97C134B5-9EDC-47CD-A8EA-E0FC24052B1F}" presName="composite" presStyleCnt="0"/>
      <dgm:spPr/>
    </dgm:pt>
    <dgm:pt modelId="{49D53F71-4110-440A-9761-0F68806A3C17}" type="pres">
      <dgm:prSet presAssocID="{97C134B5-9EDC-47CD-A8EA-E0FC24052B1F}" presName="parTx" presStyleLbl="alignNode1" presStyleIdx="2" presStyleCnt="3">
        <dgm:presLayoutVars>
          <dgm:chMax val="0"/>
          <dgm:chPref val="0"/>
          <dgm:bulletEnabled val="1"/>
        </dgm:presLayoutVars>
      </dgm:prSet>
      <dgm:spPr/>
      <dgm:t>
        <a:bodyPr/>
        <a:lstStyle/>
        <a:p>
          <a:endParaRPr lang="en-US"/>
        </a:p>
      </dgm:t>
    </dgm:pt>
    <dgm:pt modelId="{3916250B-08E7-4926-9365-F17C351AD308}" type="pres">
      <dgm:prSet presAssocID="{97C134B5-9EDC-47CD-A8EA-E0FC24052B1F}" presName="desTx" presStyleLbl="alignAccFollowNode1" presStyleIdx="2" presStyleCnt="3">
        <dgm:presLayoutVars>
          <dgm:bulletEnabled val="1"/>
        </dgm:presLayoutVars>
      </dgm:prSet>
      <dgm:spPr/>
      <dgm:t>
        <a:bodyPr/>
        <a:lstStyle/>
        <a:p>
          <a:endParaRPr lang="en-US"/>
        </a:p>
      </dgm:t>
    </dgm:pt>
  </dgm:ptLst>
  <dgm:cxnLst>
    <dgm:cxn modelId="{31ACB313-2A91-44A5-B2B5-E05BBF17CE57}" type="presOf" srcId="{2E7737CF-3C63-46F2-8068-917B8E6A1F37}" destId="{87A4B098-DDD2-48E8-87EA-833B101FA80A}" srcOrd="0" destOrd="0" presId="urn:microsoft.com/office/officeart/2005/8/layout/hList1"/>
    <dgm:cxn modelId="{AFEDFAC2-D577-4A48-8E4D-7D53A077CD0E}" srcId="{2E7737CF-3C63-46F2-8068-917B8E6A1F37}" destId="{97C134B5-9EDC-47CD-A8EA-E0FC24052B1F}" srcOrd="2" destOrd="0" parTransId="{04FD7E54-04E4-4712-A547-2E3003074CB7}" sibTransId="{8767C8DA-3F4B-48E3-BAA2-B3C748FC8ACC}"/>
    <dgm:cxn modelId="{B74A2738-5B5F-401B-A0DE-3704868E1531}" type="presOf" srcId="{2D29D27D-C812-42C9-99BF-B6E23CB72C87}" destId="{67FCD329-02A7-41BF-9C68-377B6C91E4A9}" srcOrd="0" destOrd="0" presId="urn:microsoft.com/office/officeart/2005/8/layout/hList1"/>
    <dgm:cxn modelId="{20915880-672C-488D-BE33-44AFD7D8BABA}" type="presOf" srcId="{97C134B5-9EDC-47CD-A8EA-E0FC24052B1F}" destId="{49D53F71-4110-440A-9761-0F68806A3C17}" srcOrd="0" destOrd="0" presId="urn:microsoft.com/office/officeart/2005/8/layout/hList1"/>
    <dgm:cxn modelId="{4C847381-BA8B-42DA-8EDD-5257C5AB15F9}" type="presOf" srcId="{466E66AF-7815-4F01-A26D-7F5634C8FF01}" destId="{63C75278-08ED-42E1-95E8-1481A223A5AF}" srcOrd="0" destOrd="0" presId="urn:microsoft.com/office/officeart/2005/8/layout/hList1"/>
    <dgm:cxn modelId="{147B2952-A1C8-442C-AC3C-7D81DEB4C250}" srcId="{2E7737CF-3C63-46F2-8068-917B8E6A1F37}" destId="{466E66AF-7815-4F01-A26D-7F5634C8FF01}" srcOrd="0" destOrd="0" parTransId="{5F628CC1-734B-48BD-A352-10C5F453A824}" sibTransId="{C1B465DB-2A7E-465E-80B0-2724CFAFC01C}"/>
    <dgm:cxn modelId="{7F8ECB2A-B773-4139-8776-D6A45AA412E9}" srcId="{2E7737CF-3C63-46F2-8068-917B8E6A1F37}" destId="{2D29D27D-C812-42C9-99BF-B6E23CB72C87}" srcOrd="1" destOrd="0" parTransId="{9678431E-3958-4FCC-A383-B287FF66DA57}" sibTransId="{2469BD62-7B48-4420-BB2B-7EA36EC3318A}"/>
    <dgm:cxn modelId="{1F13893F-EA8E-400B-8A83-711905615623}" type="presParOf" srcId="{87A4B098-DDD2-48E8-87EA-833B101FA80A}" destId="{D67B1BD5-2344-4732-9682-299CB24CBB01}" srcOrd="0" destOrd="0" presId="urn:microsoft.com/office/officeart/2005/8/layout/hList1"/>
    <dgm:cxn modelId="{9CBF46DC-99AC-4B9C-A061-39B571026568}" type="presParOf" srcId="{D67B1BD5-2344-4732-9682-299CB24CBB01}" destId="{63C75278-08ED-42E1-95E8-1481A223A5AF}" srcOrd="0" destOrd="0" presId="urn:microsoft.com/office/officeart/2005/8/layout/hList1"/>
    <dgm:cxn modelId="{7208108D-E89F-41C9-A925-419515BB4952}" type="presParOf" srcId="{D67B1BD5-2344-4732-9682-299CB24CBB01}" destId="{FB0C0BEA-6A17-462F-88DD-94507B187D58}" srcOrd="1" destOrd="0" presId="urn:microsoft.com/office/officeart/2005/8/layout/hList1"/>
    <dgm:cxn modelId="{AB7AF59D-3793-45DF-83FE-7E8B69F55129}" type="presParOf" srcId="{87A4B098-DDD2-48E8-87EA-833B101FA80A}" destId="{0505052A-06FE-49C6-9601-CD8A2007BDB9}" srcOrd="1" destOrd="0" presId="urn:microsoft.com/office/officeart/2005/8/layout/hList1"/>
    <dgm:cxn modelId="{8BB8FF55-F7B8-4DC4-98A6-92DA384DFF7A}" type="presParOf" srcId="{87A4B098-DDD2-48E8-87EA-833B101FA80A}" destId="{9057EEBB-FD9F-4EC8-B2B7-0AE682DBB557}" srcOrd="2" destOrd="0" presId="urn:microsoft.com/office/officeart/2005/8/layout/hList1"/>
    <dgm:cxn modelId="{0BAE2E56-F27D-4D2E-9F66-BF8522207EA4}" type="presParOf" srcId="{9057EEBB-FD9F-4EC8-B2B7-0AE682DBB557}" destId="{67FCD329-02A7-41BF-9C68-377B6C91E4A9}" srcOrd="0" destOrd="0" presId="urn:microsoft.com/office/officeart/2005/8/layout/hList1"/>
    <dgm:cxn modelId="{835717C3-0A7A-4598-920D-E2F3A54D3D96}" type="presParOf" srcId="{9057EEBB-FD9F-4EC8-B2B7-0AE682DBB557}" destId="{9280BDB4-2E76-43D1-9465-E0861FB2F795}" srcOrd="1" destOrd="0" presId="urn:microsoft.com/office/officeart/2005/8/layout/hList1"/>
    <dgm:cxn modelId="{01015150-25BD-4689-B375-C2917950A4AA}" type="presParOf" srcId="{87A4B098-DDD2-48E8-87EA-833B101FA80A}" destId="{330A68DF-DD1A-495D-A3A0-AB78A8262D9F}" srcOrd="3" destOrd="0" presId="urn:microsoft.com/office/officeart/2005/8/layout/hList1"/>
    <dgm:cxn modelId="{114104BA-0E1C-4D22-A595-814B907E4AB4}" type="presParOf" srcId="{87A4B098-DDD2-48E8-87EA-833B101FA80A}" destId="{7576A064-140D-4E74-9C64-F8DAD9220B01}" srcOrd="4" destOrd="0" presId="urn:microsoft.com/office/officeart/2005/8/layout/hList1"/>
    <dgm:cxn modelId="{0B837C00-8F9E-4F91-978B-22D3CFBF9EDF}" type="presParOf" srcId="{7576A064-140D-4E74-9C64-F8DAD9220B01}" destId="{49D53F71-4110-440A-9761-0F68806A3C17}" srcOrd="0" destOrd="0" presId="urn:microsoft.com/office/officeart/2005/8/layout/hList1"/>
    <dgm:cxn modelId="{8105A255-E69B-4B8E-BB01-E75CC7D22FE7}" type="presParOf" srcId="{7576A064-140D-4E74-9C64-F8DAD9220B01}" destId="{3916250B-08E7-4926-9365-F17C351AD308}"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E914C5-3C6D-4B6B-B713-8ADD2526BF81}" type="doc">
      <dgm:prSet loTypeId="urn:microsoft.com/office/officeart/2005/8/layout/venn1" loCatId="relationship" qsTypeId="urn:microsoft.com/office/officeart/2005/8/quickstyle/3d1" qsCatId="3D" csTypeId="urn:microsoft.com/office/officeart/2005/8/colors/accent1_2" csCatId="accent1" phldr="1"/>
      <dgm:spPr/>
    </dgm:pt>
    <dgm:pt modelId="{13C6155C-103E-4042-BF9D-8A17A134089D}">
      <dgm:prSet phldrT="[Text]" custT="1"/>
      <dgm:spPr/>
      <dgm:t>
        <a:bodyPr/>
        <a:lstStyle/>
        <a:p>
          <a:r>
            <a:rPr lang="en-US" sz="1800" b="1" dirty="0" smtClean="0">
              <a:solidFill>
                <a:srgbClr val="FFFF00"/>
              </a:solidFill>
              <a:effectLst/>
            </a:rPr>
            <a:t>Liquefaction Assessment</a:t>
          </a:r>
          <a:endParaRPr lang="en-US" sz="1800" b="1" dirty="0">
            <a:solidFill>
              <a:srgbClr val="FFFF00"/>
            </a:solidFill>
            <a:effectLst/>
          </a:endParaRPr>
        </a:p>
      </dgm:t>
    </dgm:pt>
    <dgm:pt modelId="{CA214689-EA03-4D07-9BD1-89022D49BCC8}" type="parTrans" cxnId="{9AC24142-CC1B-4942-AE31-FA7B718C0886}">
      <dgm:prSet/>
      <dgm:spPr/>
      <dgm:t>
        <a:bodyPr/>
        <a:lstStyle/>
        <a:p>
          <a:endParaRPr lang="en-US" sz="1800" b="1">
            <a:solidFill>
              <a:srgbClr val="FFFF00"/>
            </a:solidFill>
            <a:effectLst/>
          </a:endParaRPr>
        </a:p>
      </dgm:t>
    </dgm:pt>
    <dgm:pt modelId="{C3A2FFAA-49E3-42F3-AD82-3A2DF5F5D65C}" type="sibTrans" cxnId="{9AC24142-CC1B-4942-AE31-FA7B718C0886}">
      <dgm:prSet/>
      <dgm:spPr/>
      <dgm:t>
        <a:bodyPr/>
        <a:lstStyle/>
        <a:p>
          <a:endParaRPr lang="en-US" sz="1800" b="1">
            <a:solidFill>
              <a:srgbClr val="FFFF00"/>
            </a:solidFill>
            <a:effectLst/>
          </a:endParaRPr>
        </a:p>
      </dgm:t>
    </dgm:pt>
    <dgm:pt modelId="{D2EF2953-0B59-4985-8D7B-9C1029F449BE}">
      <dgm:prSet phldrT="[Text]" custT="1"/>
      <dgm:spPr/>
      <dgm:t>
        <a:bodyPr/>
        <a:lstStyle/>
        <a:p>
          <a:r>
            <a:rPr lang="en-US" sz="1800" b="1" dirty="0" smtClean="0">
              <a:solidFill>
                <a:srgbClr val="7030A0"/>
              </a:solidFill>
              <a:effectLst/>
            </a:rPr>
            <a:t>Post-Liquefaction Analysis</a:t>
          </a:r>
          <a:endParaRPr lang="en-US" sz="1800" b="1" dirty="0">
            <a:solidFill>
              <a:srgbClr val="7030A0"/>
            </a:solidFill>
            <a:effectLst/>
          </a:endParaRPr>
        </a:p>
      </dgm:t>
    </dgm:pt>
    <dgm:pt modelId="{98621D3D-5A72-42E3-82C1-3FC55677D29E}" type="parTrans" cxnId="{54E0522A-7237-4E1B-989E-210FC7EE39BA}">
      <dgm:prSet/>
      <dgm:spPr/>
      <dgm:t>
        <a:bodyPr/>
        <a:lstStyle/>
        <a:p>
          <a:endParaRPr lang="en-US" sz="1800" b="1">
            <a:solidFill>
              <a:srgbClr val="FFFF00"/>
            </a:solidFill>
            <a:effectLst/>
          </a:endParaRPr>
        </a:p>
      </dgm:t>
    </dgm:pt>
    <dgm:pt modelId="{F49CED27-9778-449F-A049-41FA58B23DFC}" type="sibTrans" cxnId="{54E0522A-7237-4E1B-989E-210FC7EE39BA}">
      <dgm:prSet/>
      <dgm:spPr/>
      <dgm:t>
        <a:bodyPr/>
        <a:lstStyle/>
        <a:p>
          <a:endParaRPr lang="en-US" sz="1800" b="1">
            <a:solidFill>
              <a:srgbClr val="FFFF00"/>
            </a:solidFill>
            <a:effectLst/>
          </a:endParaRPr>
        </a:p>
      </dgm:t>
    </dgm:pt>
    <dgm:pt modelId="{1F2E3E70-1AEB-4D1A-BFB6-66FEB6773D91}">
      <dgm:prSet phldrT="[Text]" custT="1"/>
      <dgm:spPr/>
      <dgm:t>
        <a:bodyPr/>
        <a:lstStyle/>
        <a:p>
          <a:r>
            <a:rPr lang="en-US" sz="1800" b="1" dirty="0" smtClean="0">
              <a:solidFill>
                <a:schemeClr val="bg1"/>
              </a:solidFill>
              <a:effectLst/>
            </a:rPr>
            <a:t>Calculation Details &amp; Reports</a:t>
          </a:r>
          <a:endParaRPr lang="en-US" sz="1800" b="1" dirty="0">
            <a:solidFill>
              <a:schemeClr val="bg1"/>
            </a:solidFill>
            <a:effectLst/>
          </a:endParaRPr>
        </a:p>
      </dgm:t>
    </dgm:pt>
    <dgm:pt modelId="{739E44AA-BF25-4DF4-A07B-A4C1A93D06B0}" type="parTrans" cxnId="{7900BFBE-4012-46A9-A85A-13FA6F7D7B47}">
      <dgm:prSet/>
      <dgm:spPr/>
      <dgm:t>
        <a:bodyPr/>
        <a:lstStyle/>
        <a:p>
          <a:endParaRPr lang="en-US" sz="1800" b="1">
            <a:solidFill>
              <a:srgbClr val="FFFF00"/>
            </a:solidFill>
            <a:effectLst/>
          </a:endParaRPr>
        </a:p>
      </dgm:t>
    </dgm:pt>
    <dgm:pt modelId="{5CC10194-86CA-425A-8148-513D3A0CB951}" type="sibTrans" cxnId="{7900BFBE-4012-46A9-A85A-13FA6F7D7B47}">
      <dgm:prSet/>
      <dgm:spPr/>
      <dgm:t>
        <a:bodyPr/>
        <a:lstStyle/>
        <a:p>
          <a:endParaRPr lang="en-US" sz="1800" b="1">
            <a:solidFill>
              <a:srgbClr val="FFFF00"/>
            </a:solidFill>
            <a:effectLst/>
          </a:endParaRPr>
        </a:p>
      </dgm:t>
    </dgm:pt>
    <dgm:pt modelId="{966F53DB-B00A-402E-BDD8-78CD844E4F11}">
      <dgm:prSet phldrT="[Text]" custT="1"/>
      <dgm:spPr/>
      <dgm:t>
        <a:bodyPr/>
        <a:lstStyle/>
        <a:p>
          <a:r>
            <a:rPr lang="en-US" sz="1800" b="1" dirty="0" smtClean="0">
              <a:solidFill>
                <a:schemeClr val="tx1">
                  <a:lumMod val="75000"/>
                  <a:lumOff val="25000"/>
                </a:schemeClr>
              </a:solidFill>
              <a:effectLst/>
            </a:rPr>
            <a:t>Data </a:t>
          </a:r>
        </a:p>
        <a:p>
          <a:r>
            <a:rPr lang="en-US" sz="1800" b="1" dirty="0" smtClean="0">
              <a:solidFill>
                <a:schemeClr val="tx1">
                  <a:lumMod val="75000"/>
                  <a:lumOff val="25000"/>
                </a:schemeClr>
              </a:solidFill>
              <a:effectLst/>
            </a:rPr>
            <a:t>communication</a:t>
          </a:r>
          <a:endParaRPr lang="en-US" sz="1800" b="1" dirty="0">
            <a:solidFill>
              <a:schemeClr val="tx1">
                <a:lumMod val="75000"/>
                <a:lumOff val="25000"/>
              </a:schemeClr>
            </a:solidFill>
            <a:effectLst/>
          </a:endParaRPr>
        </a:p>
      </dgm:t>
    </dgm:pt>
    <dgm:pt modelId="{A069B6E0-F314-40FF-B81D-0B05A9FFB499}" type="parTrans" cxnId="{25307890-929C-4136-A143-66E547662491}">
      <dgm:prSet/>
      <dgm:spPr/>
      <dgm:t>
        <a:bodyPr/>
        <a:lstStyle/>
        <a:p>
          <a:endParaRPr lang="en-US" sz="1800" b="1">
            <a:solidFill>
              <a:srgbClr val="FFFF00"/>
            </a:solidFill>
            <a:effectLst/>
          </a:endParaRPr>
        </a:p>
      </dgm:t>
    </dgm:pt>
    <dgm:pt modelId="{D75C4E12-A51D-454D-9F2D-5378654E4B0C}" type="sibTrans" cxnId="{25307890-929C-4136-A143-66E547662491}">
      <dgm:prSet/>
      <dgm:spPr/>
      <dgm:t>
        <a:bodyPr/>
        <a:lstStyle/>
        <a:p>
          <a:endParaRPr lang="en-US" sz="1800" b="1">
            <a:solidFill>
              <a:srgbClr val="FFFF00"/>
            </a:solidFill>
            <a:effectLst/>
          </a:endParaRPr>
        </a:p>
      </dgm:t>
    </dgm:pt>
    <dgm:pt modelId="{051F6575-6102-4692-BAA4-A89CA1C3707C}" type="pres">
      <dgm:prSet presAssocID="{30E914C5-3C6D-4B6B-B713-8ADD2526BF81}" presName="compositeShape" presStyleCnt="0">
        <dgm:presLayoutVars>
          <dgm:chMax val="7"/>
          <dgm:dir/>
          <dgm:resizeHandles val="exact"/>
        </dgm:presLayoutVars>
      </dgm:prSet>
      <dgm:spPr/>
    </dgm:pt>
    <dgm:pt modelId="{21DD471D-BCD9-424B-880D-5FB2C8F3FCDC}" type="pres">
      <dgm:prSet presAssocID="{966F53DB-B00A-402E-BDD8-78CD844E4F11}" presName="circ1" presStyleLbl="vennNode1" presStyleIdx="0" presStyleCnt="4"/>
      <dgm:spPr/>
      <dgm:t>
        <a:bodyPr/>
        <a:lstStyle/>
        <a:p>
          <a:endParaRPr lang="en-US"/>
        </a:p>
      </dgm:t>
    </dgm:pt>
    <dgm:pt modelId="{99C613D3-48DB-429E-8A6B-201E22047B4E}" type="pres">
      <dgm:prSet presAssocID="{966F53DB-B00A-402E-BDD8-78CD844E4F11}" presName="circ1Tx" presStyleLbl="revTx" presStyleIdx="0" presStyleCnt="0">
        <dgm:presLayoutVars>
          <dgm:chMax val="0"/>
          <dgm:chPref val="0"/>
          <dgm:bulletEnabled val="1"/>
        </dgm:presLayoutVars>
      </dgm:prSet>
      <dgm:spPr/>
      <dgm:t>
        <a:bodyPr/>
        <a:lstStyle/>
        <a:p>
          <a:endParaRPr lang="en-US"/>
        </a:p>
      </dgm:t>
    </dgm:pt>
    <dgm:pt modelId="{81C58EFB-E469-419C-B821-F627B0F55BC4}" type="pres">
      <dgm:prSet presAssocID="{13C6155C-103E-4042-BF9D-8A17A134089D}" presName="circ2" presStyleLbl="vennNode1" presStyleIdx="1" presStyleCnt="4" custScaleX="125483"/>
      <dgm:spPr/>
      <dgm:t>
        <a:bodyPr/>
        <a:lstStyle/>
        <a:p>
          <a:endParaRPr lang="en-US"/>
        </a:p>
      </dgm:t>
    </dgm:pt>
    <dgm:pt modelId="{551B0865-F95F-40D3-9779-567D7E19E983}" type="pres">
      <dgm:prSet presAssocID="{13C6155C-103E-4042-BF9D-8A17A134089D}" presName="circ2Tx" presStyleLbl="revTx" presStyleIdx="0" presStyleCnt="0">
        <dgm:presLayoutVars>
          <dgm:chMax val="0"/>
          <dgm:chPref val="0"/>
          <dgm:bulletEnabled val="1"/>
        </dgm:presLayoutVars>
      </dgm:prSet>
      <dgm:spPr/>
      <dgm:t>
        <a:bodyPr/>
        <a:lstStyle/>
        <a:p>
          <a:endParaRPr lang="en-US"/>
        </a:p>
      </dgm:t>
    </dgm:pt>
    <dgm:pt modelId="{049429B1-426F-4A76-9DDD-FFEAD8D85D95}" type="pres">
      <dgm:prSet presAssocID="{D2EF2953-0B59-4985-8D7B-9C1029F449BE}" presName="circ3" presStyleLbl="vennNode1" presStyleIdx="2" presStyleCnt="4"/>
      <dgm:spPr/>
      <dgm:t>
        <a:bodyPr/>
        <a:lstStyle/>
        <a:p>
          <a:endParaRPr lang="en-US"/>
        </a:p>
      </dgm:t>
    </dgm:pt>
    <dgm:pt modelId="{DEA756D0-1D0E-466E-9C6E-DA9860DC4B40}" type="pres">
      <dgm:prSet presAssocID="{D2EF2953-0B59-4985-8D7B-9C1029F449BE}" presName="circ3Tx" presStyleLbl="revTx" presStyleIdx="0" presStyleCnt="0">
        <dgm:presLayoutVars>
          <dgm:chMax val="0"/>
          <dgm:chPref val="0"/>
          <dgm:bulletEnabled val="1"/>
        </dgm:presLayoutVars>
      </dgm:prSet>
      <dgm:spPr/>
      <dgm:t>
        <a:bodyPr/>
        <a:lstStyle/>
        <a:p>
          <a:endParaRPr lang="en-US"/>
        </a:p>
      </dgm:t>
    </dgm:pt>
    <dgm:pt modelId="{46E7CA62-EFE9-4816-A26C-19EED1A545DA}" type="pres">
      <dgm:prSet presAssocID="{1F2E3E70-1AEB-4D1A-BFB6-66FEB6773D91}" presName="circ4" presStyleLbl="vennNode1" presStyleIdx="3" presStyleCnt="4" custScaleX="125755"/>
      <dgm:spPr/>
      <dgm:t>
        <a:bodyPr/>
        <a:lstStyle/>
        <a:p>
          <a:endParaRPr lang="en-US"/>
        </a:p>
      </dgm:t>
    </dgm:pt>
    <dgm:pt modelId="{0263AA97-EC9E-4CF6-A9AE-B14050843AD1}" type="pres">
      <dgm:prSet presAssocID="{1F2E3E70-1AEB-4D1A-BFB6-66FEB6773D91}" presName="circ4Tx" presStyleLbl="revTx" presStyleIdx="0" presStyleCnt="0">
        <dgm:presLayoutVars>
          <dgm:chMax val="0"/>
          <dgm:chPref val="0"/>
          <dgm:bulletEnabled val="1"/>
        </dgm:presLayoutVars>
      </dgm:prSet>
      <dgm:spPr/>
      <dgm:t>
        <a:bodyPr/>
        <a:lstStyle/>
        <a:p>
          <a:endParaRPr lang="en-US"/>
        </a:p>
      </dgm:t>
    </dgm:pt>
  </dgm:ptLst>
  <dgm:cxnLst>
    <dgm:cxn modelId="{07DE37C9-C914-4337-9658-5C8184FCD060}" type="presOf" srcId="{D2EF2953-0B59-4985-8D7B-9C1029F449BE}" destId="{049429B1-426F-4A76-9DDD-FFEAD8D85D95}" srcOrd="1" destOrd="0" presId="urn:microsoft.com/office/officeart/2005/8/layout/venn1"/>
    <dgm:cxn modelId="{9AC24142-CC1B-4942-AE31-FA7B718C0886}" srcId="{30E914C5-3C6D-4B6B-B713-8ADD2526BF81}" destId="{13C6155C-103E-4042-BF9D-8A17A134089D}" srcOrd="1" destOrd="0" parTransId="{CA214689-EA03-4D07-9BD1-89022D49BCC8}" sibTransId="{C3A2FFAA-49E3-42F3-AD82-3A2DF5F5D65C}"/>
    <dgm:cxn modelId="{81C7BC79-1BC6-40FD-A824-566A06F6B32F}" type="presOf" srcId="{1F2E3E70-1AEB-4D1A-BFB6-66FEB6773D91}" destId="{46E7CA62-EFE9-4816-A26C-19EED1A545DA}" srcOrd="1" destOrd="0" presId="urn:microsoft.com/office/officeart/2005/8/layout/venn1"/>
    <dgm:cxn modelId="{25307890-929C-4136-A143-66E547662491}" srcId="{30E914C5-3C6D-4B6B-B713-8ADD2526BF81}" destId="{966F53DB-B00A-402E-BDD8-78CD844E4F11}" srcOrd="0" destOrd="0" parTransId="{A069B6E0-F314-40FF-B81D-0B05A9FFB499}" sibTransId="{D75C4E12-A51D-454D-9F2D-5378654E4B0C}"/>
    <dgm:cxn modelId="{7C3E3AE0-B6B1-41BD-B0B4-F604AB247D15}" type="presOf" srcId="{30E914C5-3C6D-4B6B-B713-8ADD2526BF81}" destId="{051F6575-6102-4692-BAA4-A89CA1C3707C}" srcOrd="0" destOrd="0" presId="urn:microsoft.com/office/officeart/2005/8/layout/venn1"/>
    <dgm:cxn modelId="{7900BFBE-4012-46A9-A85A-13FA6F7D7B47}" srcId="{30E914C5-3C6D-4B6B-B713-8ADD2526BF81}" destId="{1F2E3E70-1AEB-4D1A-BFB6-66FEB6773D91}" srcOrd="3" destOrd="0" parTransId="{739E44AA-BF25-4DF4-A07B-A4C1A93D06B0}" sibTransId="{5CC10194-86CA-425A-8148-513D3A0CB951}"/>
    <dgm:cxn modelId="{7B410CCF-A393-45DB-B9C0-BD60C43162DD}" type="presOf" srcId="{966F53DB-B00A-402E-BDD8-78CD844E4F11}" destId="{99C613D3-48DB-429E-8A6B-201E22047B4E}" srcOrd="0" destOrd="0" presId="urn:microsoft.com/office/officeart/2005/8/layout/venn1"/>
    <dgm:cxn modelId="{04FD38DD-4515-42AD-9B68-C89D1D34C137}" type="presOf" srcId="{13C6155C-103E-4042-BF9D-8A17A134089D}" destId="{551B0865-F95F-40D3-9779-567D7E19E983}" srcOrd="0" destOrd="0" presId="urn:microsoft.com/office/officeart/2005/8/layout/venn1"/>
    <dgm:cxn modelId="{807A279A-466A-4F45-8127-14040A537B80}" type="presOf" srcId="{13C6155C-103E-4042-BF9D-8A17A134089D}" destId="{81C58EFB-E469-419C-B821-F627B0F55BC4}" srcOrd="1" destOrd="0" presId="urn:microsoft.com/office/officeart/2005/8/layout/venn1"/>
    <dgm:cxn modelId="{54E0522A-7237-4E1B-989E-210FC7EE39BA}" srcId="{30E914C5-3C6D-4B6B-B713-8ADD2526BF81}" destId="{D2EF2953-0B59-4985-8D7B-9C1029F449BE}" srcOrd="2" destOrd="0" parTransId="{98621D3D-5A72-42E3-82C1-3FC55677D29E}" sibTransId="{F49CED27-9778-449F-A049-41FA58B23DFC}"/>
    <dgm:cxn modelId="{FBF460BC-CF34-41FB-9F52-DA7035E7E257}" type="presOf" srcId="{D2EF2953-0B59-4985-8D7B-9C1029F449BE}" destId="{DEA756D0-1D0E-466E-9C6E-DA9860DC4B40}" srcOrd="0" destOrd="0" presId="urn:microsoft.com/office/officeart/2005/8/layout/venn1"/>
    <dgm:cxn modelId="{C52D57C7-B833-4744-A699-1611732E0DE6}" type="presOf" srcId="{966F53DB-B00A-402E-BDD8-78CD844E4F11}" destId="{21DD471D-BCD9-424B-880D-5FB2C8F3FCDC}" srcOrd="1" destOrd="0" presId="urn:microsoft.com/office/officeart/2005/8/layout/venn1"/>
    <dgm:cxn modelId="{7EAFF18C-2762-4423-AEB3-BE0FC7782A9D}" type="presOf" srcId="{1F2E3E70-1AEB-4D1A-BFB6-66FEB6773D91}" destId="{0263AA97-EC9E-4CF6-A9AE-B14050843AD1}" srcOrd="0" destOrd="0" presId="urn:microsoft.com/office/officeart/2005/8/layout/venn1"/>
    <dgm:cxn modelId="{36AD4D2B-FBEE-4E2E-A70F-D3D0EF0989A6}" type="presParOf" srcId="{051F6575-6102-4692-BAA4-A89CA1C3707C}" destId="{21DD471D-BCD9-424B-880D-5FB2C8F3FCDC}" srcOrd="0" destOrd="0" presId="urn:microsoft.com/office/officeart/2005/8/layout/venn1"/>
    <dgm:cxn modelId="{A7275594-9CF2-4DDA-B5D1-EC2DD9CF821B}" type="presParOf" srcId="{051F6575-6102-4692-BAA4-A89CA1C3707C}" destId="{99C613D3-48DB-429E-8A6B-201E22047B4E}" srcOrd="1" destOrd="0" presId="urn:microsoft.com/office/officeart/2005/8/layout/venn1"/>
    <dgm:cxn modelId="{8F2021BD-C77F-43C2-BBBD-241775FC8558}" type="presParOf" srcId="{051F6575-6102-4692-BAA4-A89CA1C3707C}" destId="{81C58EFB-E469-419C-B821-F627B0F55BC4}" srcOrd="2" destOrd="0" presId="urn:microsoft.com/office/officeart/2005/8/layout/venn1"/>
    <dgm:cxn modelId="{E32C2A89-ECD9-4798-A965-45E7D0FC424A}" type="presParOf" srcId="{051F6575-6102-4692-BAA4-A89CA1C3707C}" destId="{551B0865-F95F-40D3-9779-567D7E19E983}" srcOrd="3" destOrd="0" presId="urn:microsoft.com/office/officeart/2005/8/layout/venn1"/>
    <dgm:cxn modelId="{A93312F8-5551-4775-9BF6-49283A79C3AF}" type="presParOf" srcId="{051F6575-6102-4692-BAA4-A89CA1C3707C}" destId="{049429B1-426F-4A76-9DDD-FFEAD8D85D95}" srcOrd="4" destOrd="0" presId="urn:microsoft.com/office/officeart/2005/8/layout/venn1"/>
    <dgm:cxn modelId="{705011E6-537D-492B-9A64-7B7E297563E8}" type="presParOf" srcId="{051F6575-6102-4692-BAA4-A89CA1C3707C}" destId="{DEA756D0-1D0E-466E-9C6E-DA9860DC4B40}" srcOrd="5" destOrd="0" presId="urn:microsoft.com/office/officeart/2005/8/layout/venn1"/>
    <dgm:cxn modelId="{D0E598DD-5F83-4835-8086-55B7D13BBE46}" type="presParOf" srcId="{051F6575-6102-4692-BAA4-A89CA1C3707C}" destId="{46E7CA62-EFE9-4816-A26C-19EED1A545DA}" srcOrd="6" destOrd="0" presId="urn:microsoft.com/office/officeart/2005/8/layout/venn1"/>
    <dgm:cxn modelId="{AE656DC4-DC04-447A-8146-B35C880FD5FF}" type="presParOf" srcId="{051F6575-6102-4692-BAA4-A89CA1C3707C}" destId="{0263AA97-EC9E-4CF6-A9AE-B14050843AD1}" srcOrd="7"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5A0054-E7BA-4293-9749-4BA3208F6A8A}" type="doc">
      <dgm:prSet loTypeId="urn:microsoft.com/office/officeart/2005/8/layout/hList1" loCatId="list" qsTypeId="urn:microsoft.com/office/officeart/2005/8/quickstyle/simple5" qsCatId="simple" csTypeId="urn:microsoft.com/office/officeart/2005/8/colors/accent4_2" csCatId="accent4" phldr="1"/>
      <dgm:spPr/>
      <dgm:t>
        <a:bodyPr/>
        <a:lstStyle/>
        <a:p>
          <a:endParaRPr lang="en-US"/>
        </a:p>
      </dgm:t>
    </dgm:pt>
    <dgm:pt modelId="{D2B9D1BA-DCD6-4FA5-A525-32A96F3BE91F}">
      <dgm:prSet phldrT="[Text]" custT="1"/>
      <dgm:spPr/>
      <dgm:t>
        <a:bodyPr/>
        <a:lstStyle/>
        <a:p>
          <a:r>
            <a:rPr lang="en-US" sz="2800" b="1" dirty="0" smtClean="0">
              <a:effectLst>
                <a:outerShdw blurRad="38100" dist="38100" dir="2700000" algn="tl">
                  <a:srgbClr val="000000">
                    <a:alpha val="43137"/>
                  </a:srgbClr>
                </a:outerShdw>
              </a:effectLst>
              <a:latin typeface="Arial" pitchFamily="34" charset="0"/>
              <a:cs typeface="Arial" pitchFamily="34" charset="0"/>
            </a:rPr>
            <a:t>Field Tests</a:t>
          </a:r>
          <a:endParaRPr lang="en-US" sz="2800" b="1" dirty="0">
            <a:effectLst>
              <a:outerShdw blurRad="38100" dist="38100" dir="2700000" algn="tl">
                <a:srgbClr val="000000">
                  <a:alpha val="43137"/>
                </a:srgbClr>
              </a:outerShdw>
            </a:effectLst>
            <a:latin typeface="Arial" pitchFamily="34" charset="0"/>
            <a:cs typeface="Arial" pitchFamily="34" charset="0"/>
          </a:endParaRPr>
        </a:p>
      </dgm:t>
    </dgm:pt>
    <dgm:pt modelId="{33E1BC25-4109-43F7-92B7-E39E77B66A0F}" type="parTrans" cxnId="{3BF41533-4708-4ECC-B603-1A176833F600}">
      <dgm:prSet/>
      <dgm:spPr/>
      <dgm:t>
        <a:bodyPr/>
        <a:lstStyle/>
        <a:p>
          <a:endParaRPr lang="en-US">
            <a:latin typeface="Arial" pitchFamily="34" charset="0"/>
            <a:cs typeface="Arial" pitchFamily="34" charset="0"/>
          </a:endParaRPr>
        </a:p>
      </dgm:t>
    </dgm:pt>
    <dgm:pt modelId="{502BBF25-AB46-4FB2-B7AD-63361880E149}" type="sibTrans" cxnId="{3BF41533-4708-4ECC-B603-1A176833F600}">
      <dgm:prSet/>
      <dgm:spPr/>
      <dgm:t>
        <a:bodyPr/>
        <a:lstStyle/>
        <a:p>
          <a:endParaRPr lang="en-US">
            <a:latin typeface="Arial" pitchFamily="34" charset="0"/>
            <a:cs typeface="Arial" pitchFamily="34" charset="0"/>
          </a:endParaRPr>
        </a:p>
      </dgm:t>
    </dgm:pt>
    <dgm:pt modelId="{CF287C78-2E4C-41C3-A49A-9037D3A6D75A}">
      <dgm:prSet phldrT="[Text]" custT="1"/>
      <dgm:spPr/>
      <dgm:t>
        <a:bodyPr/>
        <a:lstStyle/>
        <a:p>
          <a:r>
            <a:rPr lang="en-US" sz="1800" dirty="0" smtClean="0">
              <a:latin typeface="Arial" pitchFamily="34" charset="0"/>
              <a:cs typeface="Arial" pitchFamily="34" charset="0"/>
            </a:rPr>
            <a:t>Standard Penetration Test (SPT)</a:t>
          </a:r>
          <a:endParaRPr lang="en-US" sz="1800" dirty="0">
            <a:latin typeface="Arial" pitchFamily="34" charset="0"/>
            <a:cs typeface="Arial" pitchFamily="34" charset="0"/>
          </a:endParaRPr>
        </a:p>
      </dgm:t>
    </dgm:pt>
    <dgm:pt modelId="{7EAE9DE5-7FCC-461E-9B5B-DEBBBFFB0BFA}" type="parTrans" cxnId="{55425913-6258-4091-B17E-DE35EFB04483}">
      <dgm:prSet/>
      <dgm:spPr/>
      <dgm:t>
        <a:bodyPr/>
        <a:lstStyle/>
        <a:p>
          <a:endParaRPr lang="en-US">
            <a:latin typeface="Arial" pitchFamily="34" charset="0"/>
            <a:cs typeface="Arial" pitchFamily="34" charset="0"/>
          </a:endParaRPr>
        </a:p>
      </dgm:t>
    </dgm:pt>
    <dgm:pt modelId="{3C5F38D1-E3DB-41F6-AD89-CD91CD13AF42}" type="sibTrans" cxnId="{55425913-6258-4091-B17E-DE35EFB04483}">
      <dgm:prSet/>
      <dgm:spPr/>
      <dgm:t>
        <a:bodyPr/>
        <a:lstStyle/>
        <a:p>
          <a:endParaRPr lang="en-US">
            <a:latin typeface="Arial" pitchFamily="34" charset="0"/>
            <a:cs typeface="Arial" pitchFamily="34" charset="0"/>
          </a:endParaRPr>
        </a:p>
      </dgm:t>
    </dgm:pt>
    <dgm:pt modelId="{08D1F099-BD7F-415E-867A-0F872EB4177F}">
      <dgm:prSet custT="1"/>
      <dgm:spPr/>
      <dgm:t>
        <a:bodyPr/>
        <a:lstStyle/>
        <a:p>
          <a:r>
            <a:rPr lang="en-US" sz="1800" dirty="0" smtClean="0">
              <a:latin typeface="Arial" pitchFamily="34" charset="0"/>
              <a:cs typeface="Arial" pitchFamily="34" charset="0"/>
            </a:rPr>
            <a:t>Becker Penetration Test (BPT)</a:t>
          </a:r>
          <a:endParaRPr lang="en-US" sz="1800" dirty="0">
            <a:latin typeface="Arial" pitchFamily="34" charset="0"/>
            <a:cs typeface="Arial" pitchFamily="34" charset="0"/>
          </a:endParaRPr>
        </a:p>
      </dgm:t>
    </dgm:pt>
    <dgm:pt modelId="{2BCFE048-5500-4061-BE8B-4469B314A86C}" type="parTrans" cxnId="{47E85675-98CD-46BD-888E-3BD28AC1EF4C}">
      <dgm:prSet/>
      <dgm:spPr/>
      <dgm:t>
        <a:bodyPr/>
        <a:lstStyle/>
        <a:p>
          <a:endParaRPr lang="en-US">
            <a:latin typeface="Arial" pitchFamily="34" charset="0"/>
            <a:cs typeface="Arial" pitchFamily="34" charset="0"/>
          </a:endParaRPr>
        </a:p>
      </dgm:t>
    </dgm:pt>
    <dgm:pt modelId="{9518E0FB-9C3F-457A-AB8F-A2CDF7EABF34}" type="sibTrans" cxnId="{47E85675-98CD-46BD-888E-3BD28AC1EF4C}">
      <dgm:prSet/>
      <dgm:spPr/>
      <dgm:t>
        <a:bodyPr/>
        <a:lstStyle/>
        <a:p>
          <a:endParaRPr lang="en-US">
            <a:latin typeface="Arial" pitchFamily="34" charset="0"/>
            <a:cs typeface="Arial" pitchFamily="34" charset="0"/>
          </a:endParaRPr>
        </a:p>
      </dgm:t>
    </dgm:pt>
    <dgm:pt modelId="{76046BBF-D635-4223-8B17-0A2D556510C5}">
      <dgm:prSet custT="1"/>
      <dgm:spPr/>
      <dgm:t>
        <a:bodyPr/>
        <a:lstStyle/>
        <a:p>
          <a:r>
            <a:rPr lang="en-US" sz="1800" dirty="0" smtClean="0">
              <a:latin typeface="Arial" pitchFamily="34" charset="0"/>
              <a:cs typeface="Arial" pitchFamily="34" charset="0"/>
            </a:rPr>
            <a:t>Shear Wave Velocity (Vs)</a:t>
          </a:r>
          <a:endParaRPr lang="en-US" sz="1800" dirty="0">
            <a:latin typeface="Arial" pitchFamily="34" charset="0"/>
            <a:cs typeface="Arial" pitchFamily="34" charset="0"/>
          </a:endParaRPr>
        </a:p>
      </dgm:t>
    </dgm:pt>
    <dgm:pt modelId="{BDA5E85D-7D3F-49A2-8F70-0AFBD4D90692}" type="parTrans" cxnId="{083230E0-A6D9-4B17-AF65-2AC565C2F763}">
      <dgm:prSet/>
      <dgm:spPr/>
      <dgm:t>
        <a:bodyPr/>
        <a:lstStyle/>
        <a:p>
          <a:endParaRPr lang="en-US">
            <a:latin typeface="Arial" pitchFamily="34" charset="0"/>
            <a:cs typeface="Arial" pitchFamily="34" charset="0"/>
          </a:endParaRPr>
        </a:p>
      </dgm:t>
    </dgm:pt>
    <dgm:pt modelId="{50AAD49C-EB4A-449E-AB32-5A607E961393}" type="sibTrans" cxnId="{083230E0-A6D9-4B17-AF65-2AC565C2F763}">
      <dgm:prSet/>
      <dgm:spPr/>
      <dgm:t>
        <a:bodyPr/>
        <a:lstStyle/>
        <a:p>
          <a:endParaRPr lang="en-US">
            <a:latin typeface="Arial" pitchFamily="34" charset="0"/>
            <a:cs typeface="Arial" pitchFamily="34" charset="0"/>
          </a:endParaRPr>
        </a:p>
      </dgm:t>
    </dgm:pt>
    <dgm:pt modelId="{97FCA20F-A07E-43AF-B95C-09A848A2493F}" type="pres">
      <dgm:prSet presAssocID="{8E5A0054-E7BA-4293-9749-4BA3208F6A8A}" presName="Name0" presStyleCnt="0">
        <dgm:presLayoutVars>
          <dgm:dir/>
          <dgm:animLvl val="lvl"/>
          <dgm:resizeHandles val="exact"/>
        </dgm:presLayoutVars>
      </dgm:prSet>
      <dgm:spPr/>
      <dgm:t>
        <a:bodyPr/>
        <a:lstStyle/>
        <a:p>
          <a:endParaRPr lang="en-US"/>
        </a:p>
      </dgm:t>
    </dgm:pt>
    <dgm:pt modelId="{4F6B37E5-C4EB-4FEB-A15C-36A76E8DBEBC}" type="pres">
      <dgm:prSet presAssocID="{D2B9D1BA-DCD6-4FA5-A525-32A96F3BE91F}" presName="composite" presStyleCnt="0"/>
      <dgm:spPr/>
    </dgm:pt>
    <dgm:pt modelId="{7219333E-EB99-441C-A46E-80CABB392CE7}" type="pres">
      <dgm:prSet presAssocID="{D2B9D1BA-DCD6-4FA5-A525-32A96F3BE91F}" presName="parTx" presStyleLbl="alignNode1" presStyleIdx="0" presStyleCnt="1">
        <dgm:presLayoutVars>
          <dgm:chMax val="0"/>
          <dgm:chPref val="0"/>
          <dgm:bulletEnabled val="1"/>
        </dgm:presLayoutVars>
      </dgm:prSet>
      <dgm:spPr/>
      <dgm:t>
        <a:bodyPr/>
        <a:lstStyle/>
        <a:p>
          <a:endParaRPr lang="en-US"/>
        </a:p>
      </dgm:t>
    </dgm:pt>
    <dgm:pt modelId="{48CBD257-BCAF-4D03-9D8A-534138D92FC4}" type="pres">
      <dgm:prSet presAssocID="{D2B9D1BA-DCD6-4FA5-A525-32A96F3BE91F}" presName="desTx" presStyleLbl="alignAccFollowNode1" presStyleIdx="0" presStyleCnt="1">
        <dgm:presLayoutVars>
          <dgm:bulletEnabled val="1"/>
        </dgm:presLayoutVars>
      </dgm:prSet>
      <dgm:spPr/>
      <dgm:t>
        <a:bodyPr/>
        <a:lstStyle/>
        <a:p>
          <a:endParaRPr lang="en-US"/>
        </a:p>
      </dgm:t>
    </dgm:pt>
  </dgm:ptLst>
  <dgm:cxnLst>
    <dgm:cxn modelId="{3CEE3D68-6ABA-4501-8F61-F387A2D115BA}" type="presOf" srcId="{D2B9D1BA-DCD6-4FA5-A525-32A96F3BE91F}" destId="{7219333E-EB99-441C-A46E-80CABB392CE7}" srcOrd="0" destOrd="0" presId="urn:microsoft.com/office/officeart/2005/8/layout/hList1"/>
    <dgm:cxn modelId="{55425913-6258-4091-B17E-DE35EFB04483}" srcId="{D2B9D1BA-DCD6-4FA5-A525-32A96F3BE91F}" destId="{CF287C78-2E4C-41C3-A49A-9037D3A6D75A}" srcOrd="0" destOrd="0" parTransId="{7EAE9DE5-7FCC-461E-9B5B-DEBBBFFB0BFA}" sibTransId="{3C5F38D1-E3DB-41F6-AD89-CD91CD13AF42}"/>
    <dgm:cxn modelId="{25641AF1-394B-4CA4-9355-EBB8B7653BCB}" type="presOf" srcId="{8E5A0054-E7BA-4293-9749-4BA3208F6A8A}" destId="{97FCA20F-A07E-43AF-B95C-09A848A2493F}" srcOrd="0" destOrd="0" presId="urn:microsoft.com/office/officeart/2005/8/layout/hList1"/>
    <dgm:cxn modelId="{18CBB561-5457-4478-80BD-892F6570483E}" type="presOf" srcId="{76046BBF-D635-4223-8B17-0A2D556510C5}" destId="{48CBD257-BCAF-4D03-9D8A-534138D92FC4}" srcOrd="0" destOrd="2" presId="urn:microsoft.com/office/officeart/2005/8/layout/hList1"/>
    <dgm:cxn modelId="{47E85675-98CD-46BD-888E-3BD28AC1EF4C}" srcId="{D2B9D1BA-DCD6-4FA5-A525-32A96F3BE91F}" destId="{08D1F099-BD7F-415E-867A-0F872EB4177F}" srcOrd="1" destOrd="0" parTransId="{2BCFE048-5500-4061-BE8B-4469B314A86C}" sibTransId="{9518E0FB-9C3F-457A-AB8F-A2CDF7EABF34}"/>
    <dgm:cxn modelId="{71DE4292-1F37-4ECC-A748-1B9B0BF2A7CB}" type="presOf" srcId="{CF287C78-2E4C-41C3-A49A-9037D3A6D75A}" destId="{48CBD257-BCAF-4D03-9D8A-534138D92FC4}" srcOrd="0" destOrd="0" presId="urn:microsoft.com/office/officeart/2005/8/layout/hList1"/>
    <dgm:cxn modelId="{1305DD4E-5DC2-4A98-9803-020AC296D828}" type="presOf" srcId="{08D1F099-BD7F-415E-867A-0F872EB4177F}" destId="{48CBD257-BCAF-4D03-9D8A-534138D92FC4}" srcOrd="0" destOrd="1" presId="urn:microsoft.com/office/officeart/2005/8/layout/hList1"/>
    <dgm:cxn modelId="{3BF41533-4708-4ECC-B603-1A176833F600}" srcId="{8E5A0054-E7BA-4293-9749-4BA3208F6A8A}" destId="{D2B9D1BA-DCD6-4FA5-A525-32A96F3BE91F}" srcOrd="0" destOrd="0" parTransId="{33E1BC25-4109-43F7-92B7-E39E77B66A0F}" sibTransId="{502BBF25-AB46-4FB2-B7AD-63361880E149}"/>
    <dgm:cxn modelId="{083230E0-A6D9-4B17-AF65-2AC565C2F763}" srcId="{D2B9D1BA-DCD6-4FA5-A525-32A96F3BE91F}" destId="{76046BBF-D635-4223-8B17-0A2D556510C5}" srcOrd="2" destOrd="0" parTransId="{BDA5E85D-7D3F-49A2-8F70-0AFBD4D90692}" sibTransId="{50AAD49C-EB4A-449E-AB32-5A607E961393}"/>
    <dgm:cxn modelId="{E5825503-BAAA-44BA-B7B0-A8080DE3EFC8}" type="presParOf" srcId="{97FCA20F-A07E-43AF-B95C-09A848A2493F}" destId="{4F6B37E5-C4EB-4FEB-A15C-36A76E8DBEBC}" srcOrd="0" destOrd="0" presId="urn:microsoft.com/office/officeart/2005/8/layout/hList1"/>
    <dgm:cxn modelId="{485006A4-44F3-47EA-A628-ECDEB74A918D}" type="presParOf" srcId="{4F6B37E5-C4EB-4FEB-A15C-36A76E8DBEBC}" destId="{7219333E-EB99-441C-A46E-80CABB392CE7}" srcOrd="0" destOrd="0" presId="urn:microsoft.com/office/officeart/2005/8/layout/hList1"/>
    <dgm:cxn modelId="{CB6A109A-9484-4AC0-9A19-5D748AD0FB54}" type="presParOf" srcId="{4F6B37E5-C4EB-4FEB-A15C-36A76E8DBEBC}" destId="{48CBD257-BCAF-4D03-9D8A-534138D92FC4}"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5A0054-E7BA-4293-9749-4BA3208F6A8A}" type="doc">
      <dgm:prSet loTypeId="urn:microsoft.com/office/officeart/2005/8/layout/hList1" loCatId="list" qsTypeId="urn:microsoft.com/office/officeart/2005/8/quickstyle/simple5" qsCatId="simple" csTypeId="urn:microsoft.com/office/officeart/2005/8/colors/accent4_2" csCatId="accent4" phldr="1"/>
      <dgm:spPr/>
      <dgm:t>
        <a:bodyPr/>
        <a:lstStyle/>
        <a:p>
          <a:endParaRPr lang="en-US"/>
        </a:p>
      </dgm:t>
    </dgm:pt>
    <dgm:pt modelId="{D2B9D1BA-DCD6-4FA5-A525-32A96F3BE91F}">
      <dgm:prSet phldrT="[Text]" custT="1"/>
      <dgm:spPr/>
      <dgm:t>
        <a:bodyPr/>
        <a:lstStyle/>
        <a:p>
          <a:r>
            <a:rPr lang="en-US" sz="2800" b="1" dirty="0" smtClean="0">
              <a:effectLst>
                <a:outerShdw blurRad="38100" dist="38100" dir="2700000" algn="tl">
                  <a:srgbClr val="000000">
                    <a:alpha val="43137"/>
                  </a:srgbClr>
                </a:outerShdw>
              </a:effectLst>
              <a:latin typeface="Arial" pitchFamily="34" charset="0"/>
              <a:cs typeface="Arial" pitchFamily="34" charset="0"/>
            </a:rPr>
            <a:t>SPT Corrections</a:t>
          </a:r>
          <a:endParaRPr lang="en-US" sz="2800" b="1" dirty="0">
            <a:effectLst>
              <a:outerShdw blurRad="38100" dist="38100" dir="2700000" algn="tl">
                <a:srgbClr val="000000">
                  <a:alpha val="43137"/>
                </a:srgbClr>
              </a:outerShdw>
            </a:effectLst>
            <a:latin typeface="Arial" pitchFamily="34" charset="0"/>
            <a:cs typeface="Arial" pitchFamily="34" charset="0"/>
          </a:endParaRPr>
        </a:p>
      </dgm:t>
    </dgm:pt>
    <dgm:pt modelId="{33E1BC25-4109-43F7-92B7-E39E77B66A0F}" type="parTrans" cxnId="{3BF41533-4708-4ECC-B603-1A176833F600}">
      <dgm:prSet/>
      <dgm:spPr/>
      <dgm:t>
        <a:bodyPr/>
        <a:lstStyle/>
        <a:p>
          <a:endParaRPr lang="en-US">
            <a:latin typeface="Arial" pitchFamily="34" charset="0"/>
            <a:cs typeface="Arial" pitchFamily="34" charset="0"/>
          </a:endParaRPr>
        </a:p>
      </dgm:t>
    </dgm:pt>
    <dgm:pt modelId="{502BBF25-AB46-4FB2-B7AD-63361880E149}" type="sibTrans" cxnId="{3BF41533-4708-4ECC-B603-1A176833F600}">
      <dgm:prSet/>
      <dgm:spPr/>
      <dgm:t>
        <a:bodyPr/>
        <a:lstStyle/>
        <a:p>
          <a:endParaRPr lang="en-US">
            <a:latin typeface="Arial" pitchFamily="34" charset="0"/>
            <a:cs typeface="Arial" pitchFamily="34" charset="0"/>
          </a:endParaRPr>
        </a:p>
      </dgm:t>
    </dgm:pt>
    <dgm:pt modelId="{CF287C78-2E4C-41C3-A49A-9037D3A6D75A}">
      <dgm:prSet phldrT="[Text]" custT="1"/>
      <dgm:spPr/>
      <dgm:t>
        <a:bodyPr/>
        <a:lstStyle/>
        <a:p>
          <a:r>
            <a:rPr lang="en-US" sz="1800" dirty="0" smtClean="0">
              <a:latin typeface="Arial" pitchFamily="34" charset="0"/>
              <a:cs typeface="Arial" pitchFamily="34" charset="0"/>
            </a:rPr>
            <a:t>Depth (Overburden) Corrections</a:t>
          </a:r>
          <a:endParaRPr lang="en-US" sz="1800" dirty="0">
            <a:latin typeface="Arial" pitchFamily="34" charset="0"/>
            <a:cs typeface="Arial" pitchFamily="34" charset="0"/>
          </a:endParaRPr>
        </a:p>
      </dgm:t>
    </dgm:pt>
    <dgm:pt modelId="{7EAE9DE5-7FCC-461E-9B5B-DEBBBFFB0BFA}" type="parTrans" cxnId="{55425913-6258-4091-B17E-DE35EFB04483}">
      <dgm:prSet/>
      <dgm:spPr/>
      <dgm:t>
        <a:bodyPr/>
        <a:lstStyle/>
        <a:p>
          <a:endParaRPr lang="en-US">
            <a:latin typeface="Arial" pitchFamily="34" charset="0"/>
            <a:cs typeface="Arial" pitchFamily="34" charset="0"/>
          </a:endParaRPr>
        </a:p>
      </dgm:t>
    </dgm:pt>
    <dgm:pt modelId="{3C5F38D1-E3DB-41F6-AD89-CD91CD13AF42}" type="sibTrans" cxnId="{55425913-6258-4091-B17E-DE35EFB04483}">
      <dgm:prSet/>
      <dgm:spPr/>
      <dgm:t>
        <a:bodyPr/>
        <a:lstStyle/>
        <a:p>
          <a:endParaRPr lang="en-US">
            <a:latin typeface="Arial" pitchFamily="34" charset="0"/>
            <a:cs typeface="Arial" pitchFamily="34" charset="0"/>
          </a:endParaRPr>
        </a:p>
      </dgm:t>
    </dgm:pt>
    <dgm:pt modelId="{19B76195-2272-4055-BC3D-B403A4C8DE97}">
      <dgm:prSet custT="1"/>
      <dgm:spPr/>
      <dgm:t>
        <a:bodyPr/>
        <a:lstStyle/>
        <a:p>
          <a:r>
            <a:rPr lang="en-US" sz="1800" dirty="0" smtClean="0">
              <a:latin typeface="Arial" pitchFamily="34" charset="0"/>
              <a:cs typeface="Arial" pitchFamily="34" charset="0"/>
            </a:rPr>
            <a:t>Hammer Energy Correction</a:t>
          </a:r>
        </a:p>
      </dgm:t>
    </dgm:pt>
    <dgm:pt modelId="{2896D71C-0AED-40B4-94F0-728A157653B6}" type="parTrans" cxnId="{519CFA39-FCE3-419A-9786-02AC1B367902}">
      <dgm:prSet/>
      <dgm:spPr/>
      <dgm:t>
        <a:bodyPr/>
        <a:lstStyle/>
        <a:p>
          <a:endParaRPr lang="en-US"/>
        </a:p>
      </dgm:t>
    </dgm:pt>
    <dgm:pt modelId="{40926E42-9925-4726-B28C-0E66B346EFF4}" type="sibTrans" cxnId="{519CFA39-FCE3-419A-9786-02AC1B367902}">
      <dgm:prSet/>
      <dgm:spPr/>
      <dgm:t>
        <a:bodyPr/>
        <a:lstStyle/>
        <a:p>
          <a:endParaRPr lang="en-US"/>
        </a:p>
      </dgm:t>
    </dgm:pt>
    <dgm:pt modelId="{F713FE2B-4C8F-4AC3-ACC2-0EA9BE67588C}">
      <dgm:prSet custT="1"/>
      <dgm:spPr/>
      <dgm:t>
        <a:bodyPr/>
        <a:lstStyle/>
        <a:p>
          <a:r>
            <a:rPr lang="en-US" sz="1800" dirty="0" smtClean="0">
              <a:latin typeface="Arial" pitchFamily="34" charset="0"/>
              <a:cs typeface="Arial" pitchFamily="34" charset="0"/>
            </a:rPr>
            <a:t>Borehole Diameter Correction</a:t>
          </a:r>
        </a:p>
      </dgm:t>
    </dgm:pt>
    <dgm:pt modelId="{3803C513-0871-4EEB-841A-C2A01CB0DC3B}" type="parTrans" cxnId="{7C463235-27AA-48A3-A298-E4D851903FFA}">
      <dgm:prSet/>
      <dgm:spPr/>
      <dgm:t>
        <a:bodyPr/>
        <a:lstStyle/>
        <a:p>
          <a:endParaRPr lang="en-US"/>
        </a:p>
      </dgm:t>
    </dgm:pt>
    <dgm:pt modelId="{A1B7B172-04C6-4648-882E-5ED1DFB833F4}" type="sibTrans" cxnId="{7C463235-27AA-48A3-A298-E4D851903FFA}">
      <dgm:prSet/>
      <dgm:spPr/>
      <dgm:t>
        <a:bodyPr/>
        <a:lstStyle/>
        <a:p>
          <a:endParaRPr lang="en-US"/>
        </a:p>
      </dgm:t>
    </dgm:pt>
    <dgm:pt modelId="{7410E27F-A87E-4EE9-91D7-D48A9BD4A14D}">
      <dgm:prSet custT="1"/>
      <dgm:spPr/>
      <dgm:t>
        <a:bodyPr/>
        <a:lstStyle/>
        <a:p>
          <a:r>
            <a:rPr lang="en-US" sz="1800" dirty="0" smtClean="0">
              <a:latin typeface="Arial" pitchFamily="34" charset="0"/>
              <a:cs typeface="Arial" pitchFamily="34" charset="0"/>
            </a:rPr>
            <a:t>Rod Length Correction</a:t>
          </a:r>
        </a:p>
      </dgm:t>
    </dgm:pt>
    <dgm:pt modelId="{2A3044B2-E961-48BA-9AAB-67DD75404D5A}" type="parTrans" cxnId="{C1A620C0-EF92-49C3-9D9E-24F550CDED38}">
      <dgm:prSet/>
      <dgm:spPr/>
      <dgm:t>
        <a:bodyPr/>
        <a:lstStyle/>
        <a:p>
          <a:endParaRPr lang="en-US"/>
        </a:p>
      </dgm:t>
    </dgm:pt>
    <dgm:pt modelId="{BDBCA977-61AC-4B31-AF77-4938A3339CB9}" type="sibTrans" cxnId="{C1A620C0-EF92-49C3-9D9E-24F550CDED38}">
      <dgm:prSet/>
      <dgm:spPr/>
      <dgm:t>
        <a:bodyPr/>
        <a:lstStyle/>
        <a:p>
          <a:endParaRPr lang="en-US"/>
        </a:p>
      </dgm:t>
    </dgm:pt>
    <dgm:pt modelId="{9C0917E4-C98D-4277-9C2F-C9B37221C04C}">
      <dgm:prSet custT="1"/>
      <dgm:spPr/>
      <dgm:t>
        <a:bodyPr/>
        <a:lstStyle/>
        <a:p>
          <a:r>
            <a:rPr lang="en-US" sz="1800" dirty="0" smtClean="0">
              <a:latin typeface="Arial" pitchFamily="34" charset="0"/>
              <a:cs typeface="Arial" pitchFamily="34" charset="0"/>
            </a:rPr>
            <a:t>Sampling Method Correction</a:t>
          </a:r>
        </a:p>
      </dgm:t>
    </dgm:pt>
    <dgm:pt modelId="{A3DF2212-6B14-406F-82E8-7B86249D9FCE}" type="parTrans" cxnId="{EA0C8C09-4266-4036-AE99-05FB51DA3E02}">
      <dgm:prSet/>
      <dgm:spPr/>
      <dgm:t>
        <a:bodyPr/>
        <a:lstStyle/>
        <a:p>
          <a:endParaRPr lang="en-US"/>
        </a:p>
      </dgm:t>
    </dgm:pt>
    <dgm:pt modelId="{8CBB9833-44AA-429B-97C9-C023EB6D753E}" type="sibTrans" cxnId="{EA0C8C09-4266-4036-AE99-05FB51DA3E02}">
      <dgm:prSet/>
      <dgm:spPr/>
      <dgm:t>
        <a:bodyPr/>
        <a:lstStyle/>
        <a:p>
          <a:endParaRPr lang="en-US"/>
        </a:p>
      </dgm:t>
    </dgm:pt>
    <dgm:pt modelId="{89506453-1AB8-48EE-A53E-E9EF7D67B6ED}">
      <dgm:prSet custT="1"/>
      <dgm:spPr/>
      <dgm:t>
        <a:bodyPr/>
        <a:lstStyle/>
        <a:p>
          <a:r>
            <a:rPr lang="en-US" sz="1800" dirty="0" smtClean="0">
              <a:latin typeface="Arial" pitchFamily="34" charset="0"/>
              <a:cs typeface="Arial" pitchFamily="34" charset="0"/>
            </a:rPr>
            <a:t>Water Level Correction</a:t>
          </a:r>
        </a:p>
      </dgm:t>
    </dgm:pt>
    <dgm:pt modelId="{E4EC74FC-8A97-4C8A-9AD7-1AE497A44681}" type="parTrans" cxnId="{C99E2C6C-AC7D-4A3F-958C-FFF19A041927}">
      <dgm:prSet/>
      <dgm:spPr/>
      <dgm:t>
        <a:bodyPr/>
        <a:lstStyle/>
        <a:p>
          <a:endParaRPr lang="en-US"/>
        </a:p>
      </dgm:t>
    </dgm:pt>
    <dgm:pt modelId="{7060B3C0-76DE-414A-85A0-9DDDAE43F90F}" type="sibTrans" cxnId="{C99E2C6C-AC7D-4A3F-958C-FFF19A041927}">
      <dgm:prSet/>
      <dgm:spPr/>
      <dgm:t>
        <a:bodyPr/>
        <a:lstStyle/>
        <a:p>
          <a:endParaRPr lang="en-US"/>
        </a:p>
      </dgm:t>
    </dgm:pt>
    <dgm:pt modelId="{97FCA20F-A07E-43AF-B95C-09A848A2493F}" type="pres">
      <dgm:prSet presAssocID="{8E5A0054-E7BA-4293-9749-4BA3208F6A8A}" presName="Name0" presStyleCnt="0">
        <dgm:presLayoutVars>
          <dgm:dir/>
          <dgm:animLvl val="lvl"/>
          <dgm:resizeHandles val="exact"/>
        </dgm:presLayoutVars>
      </dgm:prSet>
      <dgm:spPr/>
      <dgm:t>
        <a:bodyPr/>
        <a:lstStyle/>
        <a:p>
          <a:endParaRPr lang="en-US"/>
        </a:p>
      </dgm:t>
    </dgm:pt>
    <dgm:pt modelId="{4F6B37E5-C4EB-4FEB-A15C-36A76E8DBEBC}" type="pres">
      <dgm:prSet presAssocID="{D2B9D1BA-DCD6-4FA5-A525-32A96F3BE91F}" presName="composite" presStyleCnt="0"/>
      <dgm:spPr/>
    </dgm:pt>
    <dgm:pt modelId="{7219333E-EB99-441C-A46E-80CABB392CE7}" type="pres">
      <dgm:prSet presAssocID="{D2B9D1BA-DCD6-4FA5-A525-32A96F3BE91F}" presName="parTx" presStyleLbl="alignNode1" presStyleIdx="0" presStyleCnt="1">
        <dgm:presLayoutVars>
          <dgm:chMax val="0"/>
          <dgm:chPref val="0"/>
          <dgm:bulletEnabled val="1"/>
        </dgm:presLayoutVars>
      </dgm:prSet>
      <dgm:spPr/>
      <dgm:t>
        <a:bodyPr/>
        <a:lstStyle/>
        <a:p>
          <a:endParaRPr lang="en-US"/>
        </a:p>
      </dgm:t>
    </dgm:pt>
    <dgm:pt modelId="{48CBD257-BCAF-4D03-9D8A-534138D92FC4}" type="pres">
      <dgm:prSet presAssocID="{D2B9D1BA-DCD6-4FA5-A525-32A96F3BE91F}" presName="desTx" presStyleLbl="alignAccFollowNode1" presStyleIdx="0" presStyleCnt="1">
        <dgm:presLayoutVars>
          <dgm:bulletEnabled val="1"/>
        </dgm:presLayoutVars>
      </dgm:prSet>
      <dgm:spPr/>
      <dgm:t>
        <a:bodyPr/>
        <a:lstStyle/>
        <a:p>
          <a:endParaRPr lang="en-US"/>
        </a:p>
      </dgm:t>
    </dgm:pt>
  </dgm:ptLst>
  <dgm:cxnLst>
    <dgm:cxn modelId="{4F2CC15A-BEE1-4466-9385-21F6A9B91A61}" type="presOf" srcId="{D2B9D1BA-DCD6-4FA5-A525-32A96F3BE91F}" destId="{7219333E-EB99-441C-A46E-80CABB392CE7}" srcOrd="0" destOrd="0" presId="urn:microsoft.com/office/officeart/2005/8/layout/hList1"/>
    <dgm:cxn modelId="{C1A620C0-EF92-49C3-9D9E-24F550CDED38}" srcId="{D2B9D1BA-DCD6-4FA5-A525-32A96F3BE91F}" destId="{7410E27F-A87E-4EE9-91D7-D48A9BD4A14D}" srcOrd="3" destOrd="0" parTransId="{2A3044B2-E961-48BA-9AAB-67DD75404D5A}" sibTransId="{BDBCA977-61AC-4B31-AF77-4938A3339CB9}"/>
    <dgm:cxn modelId="{55425913-6258-4091-B17E-DE35EFB04483}" srcId="{D2B9D1BA-DCD6-4FA5-A525-32A96F3BE91F}" destId="{CF287C78-2E4C-41C3-A49A-9037D3A6D75A}" srcOrd="0" destOrd="0" parTransId="{7EAE9DE5-7FCC-461E-9B5B-DEBBBFFB0BFA}" sibTransId="{3C5F38D1-E3DB-41F6-AD89-CD91CD13AF42}"/>
    <dgm:cxn modelId="{EA0C8C09-4266-4036-AE99-05FB51DA3E02}" srcId="{D2B9D1BA-DCD6-4FA5-A525-32A96F3BE91F}" destId="{9C0917E4-C98D-4277-9C2F-C9B37221C04C}" srcOrd="4" destOrd="0" parTransId="{A3DF2212-6B14-406F-82E8-7B86249D9FCE}" sibTransId="{8CBB9833-44AA-429B-97C9-C023EB6D753E}"/>
    <dgm:cxn modelId="{32DA9652-E3A2-4C30-91F6-14A619A1424C}" type="presOf" srcId="{F713FE2B-4C8F-4AC3-ACC2-0EA9BE67588C}" destId="{48CBD257-BCAF-4D03-9D8A-534138D92FC4}" srcOrd="0" destOrd="2" presId="urn:microsoft.com/office/officeart/2005/8/layout/hList1"/>
    <dgm:cxn modelId="{01047532-4AA2-4F06-820A-3DCD23246116}" type="presOf" srcId="{8E5A0054-E7BA-4293-9749-4BA3208F6A8A}" destId="{97FCA20F-A07E-43AF-B95C-09A848A2493F}" srcOrd="0" destOrd="0" presId="urn:microsoft.com/office/officeart/2005/8/layout/hList1"/>
    <dgm:cxn modelId="{519CFA39-FCE3-419A-9786-02AC1B367902}" srcId="{D2B9D1BA-DCD6-4FA5-A525-32A96F3BE91F}" destId="{19B76195-2272-4055-BC3D-B403A4C8DE97}" srcOrd="1" destOrd="0" parTransId="{2896D71C-0AED-40B4-94F0-728A157653B6}" sibTransId="{40926E42-9925-4726-B28C-0E66B346EFF4}"/>
    <dgm:cxn modelId="{C99E2C6C-AC7D-4A3F-958C-FFF19A041927}" srcId="{D2B9D1BA-DCD6-4FA5-A525-32A96F3BE91F}" destId="{89506453-1AB8-48EE-A53E-E9EF7D67B6ED}" srcOrd="5" destOrd="0" parTransId="{E4EC74FC-8A97-4C8A-9AD7-1AE497A44681}" sibTransId="{7060B3C0-76DE-414A-85A0-9DDDAE43F90F}"/>
    <dgm:cxn modelId="{D4763BF6-34B1-46E3-B11B-0D5E23DE9677}" type="presOf" srcId="{19B76195-2272-4055-BC3D-B403A4C8DE97}" destId="{48CBD257-BCAF-4D03-9D8A-534138D92FC4}" srcOrd="0" destOrd="1" presId="urn:microsoft.com/office/officeart/2005/8/layout/hList1"/>
    <dgm:cxn modelId="{83862EEF-52C2-463E-B9C9-0E1B49EDDDC2}" type="presOf" srcId="{89506453-1AB8-48EE-A53E-E9EF7D67B6ED}" destId="{48CBD257-BCAF-4D03-9D8A-534138D92FC4}" srcOrd="0" destOrd="5" presId="urn:microsoft.com/office/officeart/2005/8/layout/hList1"/>
    <dgm:cxn modelId="{4C0325C3-C635-4AF1-B6D0-2D74D71EB050}" type="presOf" srcId="{7410E27F-A87E-4EE9-91D7-D48A9BD4A14D}" destId="{48CBD257-BCAF-4D03-9D8A-534138D92FC4}" srcOrd="0" destOrd="3" presId="urn:microsoft.com/office/officeart/2005/8/layout/hList1"/>
    <dgm:cxn modelId="{3BF41533-4708-4ECC-B603-1A176833F600}" srcId="{8E5A0054-E7BA-4293-9749-4BA3208F6A8A}" destId="{D2B9D1BA-DCD6-4FA5-A525-32A96F3BE91F}" srcOrd="0" destOrd="0" parTransId="{33E1BC25-4109-43F7-92B7-E39E77B66A0F}" sibTransId="{502BBF25-AB46-4FB2-B7AD-63361880E149}"/>
    <dgm:cxn modelId="{7FBE21B8-2CD2-47AF-90B4-F3561F410522}" type="presOf" srcId="{CF287C78-2E4C-41C3-A49A-9037D3A6D75A}" destId="{48CBD257-BCAF-4D03-9D8A-534138D92FC4}" srcOrd="0" destOrd="0" presId="urn:microsoft.com/office/officeart/2005/8/layout/hList1"/>
    <dgm:cxn modelId="{7C463235-27AA-48A3-A298-E4D851903FFA}" srcId="{D2B9D1BA-DCD6-4FA5-A525-32A96F3BE91F}" destId="{F713FE2B-4C8F-4AC3-ACC2-0EA9BE67588C}" srcOrd="2" destOrd="0" parTransId="{3803C513-0871-4EEB-841A-C2A01CB0DC3B}" sibTransId="{A1B7B172-04C6-4648-882E-5ED1DFB833F4}"/>
    <dgm:cxn modelId="{4D3B6C08-854A-477B-80D9-078FDE14F0A8}" type="presOf" srcId="{9C0917E4-C98D-4277-9C2F-C9B37221C04C}" destId="{48CBD257-BCAF-4D03-9D8A-534138D92FC4}" srcOrd="0" destOrd="4" presId="urn:microsoft.com/office/officeart/2005/8/layout/hList1"/>
    <dgm:cxn modelId="{9045905E-0004-4949-9CD3-F73135B129D7}" type="presParOf" srcId="{97FCA20F-A07E-43AF-B95C-09A848A2493F}" destId="{4F6B37E5-C4EB-4FEB-A15C-36A76E8DBEBC}" srcOrd="0" destOrd="0" presId="urn:microsoft.com/office/officeart/2005/8/layout/hList1"/>
    <dgm:cxn modelId="{9EFD376C-77D1-4E42-B415-EA125991BE3C}" type="presParOf" srcId="{4F6B37E5-C4EB-4FEB-A15C-36A76E8DBEBC}" destId="{7219333E-EB99-441C-A46E-80CABB392CE7}" srcOrd="0" destOrd="0" presId="urn:microsoft.com/office/officeart/2005/8/layout/hList1"/>
    <dgm:cxn modelId="{5A915B21-CF44-4BEB-B7F6-C16DD903D127}" type="presParOf" srcId="{4F6B37E5-C4EB-4FEB-A15C-36A76E8DBEBC}" destId="{48CBD257-BCAF-4D03-9D8A-534138D92FC4}" srcOrd="1" destOrd="0" presId="urn:microsoft.com/office/officeart/2005/8/layout/h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5A0054-E7BA-4293-9749-4BA3208F6A8A}" type="doc">
      <dgm:prSet loTypeId="urn:microsoft.com/office/officeart/2005/8/layout/hList1" loCatId="list" qsTypeId="urn:microsoft.com/office/officeart/2005/8/quickstyle/simple5" qsCatId="simple" csTypeId="urn:microsoft.com/office/officeart/2005/8/colors/accent4_2" csCatId="accent4" phldr="1"/>
      <dgm:spPr/>
      <dgm:t>
        <a:bodyPr/>
        <a:lstStyle/>
        <a:p>
          <a:endParaRPr lang="en-US"/>
        </a:p>
      </dgm:t>
    </dgm:pt>
    <dgm:pt modelId="{D2B9D1BA-DCD6-4FA5-A525-32A96F3BE91F}">
      <dgm:prSet phldrT="[Text]" custT="1"/>
      <dgm:spPr/>
      <dgm:t>
        <a:bodyPr/>
        <a:lstStyle/>
        <a:p>
          <a:r>
            <a:rPr lang="en-US" sz="2800" b="1" dirty="0" smtClean="0">
              <a:effectLst>
                <a:outerShdw blurRad="38100" dist="38100" dir="2700000" algn="tl">
                  <a:srgbClr val="000000">
                    <a:alpha val="43137"/>
                  </a:srgbClr>
                </a:outerShdw>
              </a:effectLst>
              <a:latin typeface="Arial" pitchFamily="34" charset="0"/>
              <a:cs typeface="Arial" pitchFamily="34" charset="0"/>
            </a:rPr>
            <a:t>Becker Conversion</a:t>
          </a:r>
          <a:endParaRPr lang="en-US" sz="2800" b="1" dirty="0">
            <a:effectLst>
              <a:outerShdw blurRad="38100" dist="38100" dir="2700000" algn="tl">
                <a:srgbClr val="000000">
                  <a:alpha val="43137"/>
                </a:srgbClr>
              </a:outerShdw>
            </a:effectLst>
            <a:latin typeface="Arial" pitchFamily="34" charset="0"/>
            <a:cs typeface="Arial" pitchFamily="34" charset="0"/>
          </a:endParaRPr>
        </a:p>
      </dgm:t>
    </dgm:pt>
    <dgm:pt modelId="{33E1BC25-4109-43F7-92B7-E39E77B66A0F}" type="parTrans" cxnId="{3BF41533-4708-4ECC-B603-1A176833F600}">
      <dgm:prSet/>
      <dgm:spPr/>
      <dgm:t>
        <a:bodyPr/>
        <a:lstStyle/>
        <a:p>
          <a:endParaRPr lang="en-US">
            <a:latin typeface="Arial" pitchFamily="34" charset="0"/>
            <a:cs typeface="Arial" pitchFamily="34" charset="0"/>
          </a:endParaRPr>
        </a:p>
      </dgm:t>
    </dgm:pt>
    <dgm:pt modelId="{502BBF25-AB46-4FB2-B7AD-63361880E149}" type="sibTrans" cxnId="{3BF41533-4708-4ECC-B603-1A176833F600}">
      <dgm:prSet/>
      <dgm:spPr/>
      <dgm:t>
        <a:bodyPr/>
        <a:lstStyle/>
        <a:p>
          <a:endParaRPr lang="en-US">
            <a:latin typeface="Arial" pitchFamily="34" charset="0"/>
            <a:cs typeface="Arial" pitchFamily="34" charset="0"/>
          </a:endParaRPr>
        </a:p>
      </dgm:t>
    </dgm:pt>
    <dgm:pt modelId="{CF287C78-2E4C-41C3-A49A-9037D3A6D75A}">
      <dgm:prSet phldrT="[Text]" custT="1"/>
      <dgm:spPr/>
      <dgm:t>
        <a:bodyPr/>
        <a:lstStyle/>
        <a:p>
          <a:r>
            <a:rPr lang="en-US" sz="1800" dirty="0" smtClean="0">
              <a:latin typeface="Arial" pitchFamily="34" charset="0"/>
              <a:cs typeface="Arial" pitchFamily="34" charset="0"/>
            </a:rPr>
            <a:t>Harder &amp; Seed</a:t>
          </a:r>
          <a:endParaRPr lang="en-US" sz="1800" dirty="0">
            <a:latin typeface="Arial" pitchFamily="34" charset="0"/>
            <a:cs typeface="Arial" pitchFamily="34" charset="0"/>
          </a:endParaRPr>
        </a:p>
      </dgm:t>
    </dgm:pt>
    <dgm:pt modelId="{7EAE9DE5-7FCC-461E-9B5B-DEBBBFFB0BFA}" type="parTrans" cxnId="{55425913-6258-4091-B17E-DE35EFB04483}">
      <dgm:prSet/>
      <dgm:spPr/>
      <dgm:t>
        <a:bodyPr/>
        <a:lstStyle/>
        <a:p>
          <a:endParaRPr lang="en-US">
            <a:latin typeface="Arial" pitchFamily="34" charset="0"/>
            <a:cs typeface="Arial" pitchFamily="34" charset="0"/>
          </a:endParaRPr>
        </a:p>
      </dgm:t>
    </dgm:pt>
    <dgm:pt modelId="{3C5F38D1-E3DB-41F6-AD89-CD91CD13AF42}" type="sibTrans" cxnId="{55425913-6258-4091-B17E-DE35EFB04483}">
      <dgm:prSet/>
      <dgm:spPr/>
      <dgm:t>
        <a:bodyPr/>
        <a:lstStyle/>
        <a:p>
          <a:endParaRPr lang="en-US">
            <a:latin typeface="Arial" pitchFamily="34" charset="0"/>
            <a:cs typeface="Arial" pitchFamily="34" charset="0"/>
          </a:endParaRPr>
        </a:p>
      </dgm:t>
    </dgm:pt>
    <dgm:pt modelId="{5B27AD00-DD83-496B-B55B-411934C32E8F}">
      <dgm:prSet custT="1"/>
      <dgm:spPr/>
      <dgm:t>
        <a:bodyPr/>
        <a:lstStyle/>
        <a:p>
          <a:r>
            <a:rPr lang="en-US" sz="1800" dirty="0" smtClean="0">
              <a:latin typeface="Arial" pitchFamily="34" charset="0"/>
              <a:cs typeface="Arial" pitchFamily="34" charset="0"/>
            </a:rPr>
            <a:t>Alex Sy &amp; Campanella</a:t>
          </a:r>
        </a:p>
      </dgm:t>
    </dgm:pt>
    <dgm:pt modelId="{A4B059DC-C79C-478D-B8E5-CE184CCE8349}" type="parTrans" cxnId="{8F88BE2F-1B77-441C-BAF1-CBEC61536686}">
      <dgm:prSet/>
      <dgm:spPr/>
      <dgm:t>
        <a:bodyPr/>
        <a:lstStyle/>
        <a:p>
          <a:endParaRPr lang="en-US"/>
        </a:p>
      </dgm:t>
    </dgm:pt>
    <dgm:pt modelId="{4ECD3E6E-C743-4CC2-8EA8-F0C46DE19EC4}" type="sibTrans" cxnId="{8F88BE2F-1B77-441C-BAF1-CBEC61536686}">
      <dgm:prSet/>
      <dgm:spPr/>
      <dgm:t>
        <a:bodyPr/>
        <a:lstStyle/>
        <a:p>
          <a:endParaRPr lang="en-US"/>
        </a:p>
      </dgm:t>
    </dgm:pt>
    <dgm:pt modelId="{97FCA20F-A07E-43AF-B95C-09A848A2493F}" type="pres">
      <dgm:prSet presAssocID="{8E5A0054-E7BA-4293-9749-4BA3208F6A8A}" presName="Name0" presStyleCnt="0">
        <dgm:presLayoutVars>
          <dgm:dir/>
          <dgm:animLvl val="lvl"/>
          <dgm:resizeHandles val="exact"/>
        </dgm:presLayoutVars>
      </dgm:prSet>
      <dgm:spPr/>
      <dgm:t>
        <a:bodyPr/>
        <a:lstStyle/>
        <a:p>
          <a:endParaRPr lang="en-US"/>
        </a:p>
      </dgm:t>
    </dgm:pt>
    <dgm:pt modelId="{4F6B37E5-C4EB-4FEB-A15C-36A76E8DBEBC}" type="pres">
      <dgm:prSet presAssocID="{D2B9D1BA-DCD6-4FA5-A525-32A96F3BE91F}" presName="composite" presStyleCnt="0"/>
      <dgm:spPr/>
    </dgm:pt>
    <dgm:pt modelId="{7219333E-EB99-441C-A46E-80CABB392CE7}" type="pres">
      <dgm:prSet presAssocID="{D2B9D1BA-DCD6-4FA5-A525-32A96F3BE91F}" presName="parTx" presStyleLbl="alignNode1" presStyleIdx="0" presStyleCnt="1" custLinFactNeighborY="-57808">
        <dgm:presLayoutVars>
          <dgm:chMax val="0"/>
          <dgm:chPref val="0"/>
          <dgm:bulletEnabled val="1"/>
        </dgm:presLayoutVars>
      </dgm:prSet>
      <dgm:spPr/>
      <dgm:t>
        <a:bodyPr/>
        <a:lstStyle/>
        <a:p>
          <a:endParaRPr lang="en-US"/>
        </a:p>
      </dgm:t>
    </dgm:pt>
    <dgm:pt modelId="{48CBD257-BCAF-4D03-9D8A-534138D92FC4}" type="pres">
      <dgm:prSet presAssocID="{D2B9D1BA-DCD6-4FA5-A525-32A96F3BE91F}" presName="desTx" presStyleLbl="alignAccFollowNode1" presStyleIdx="0" presStyleCnt="1">
        <dgm:presLayoutVars>
          <dgm:bulletEnabled val="1"/>
        </dgm:presLayoutVars>
      </dgm:prSet>
      <dgm:spPr/>
      <dgm:t>
        <a:bodyPr/>
        <a:lstStyle/>
        <a:p>
          <a:endParaRPr lang="en-US"/>
        </a:p>
      </dgm:t>
    </dgm:pt>
  </dgm:ptLst>
  <dgm:cxnLst>
    <dgm:cxn modelId="{55425913-6258-4091-B17E-DE35EFB04483}" srcId="{D2B9D1BA-DCD6-4FA5-A525-32A96F3BE91F}" destId="{CF287C78-2E4C-41C3-A49A-9037D3A6D75A}" srcOrd="0" destOrd="0" parTransId="{7EAE9DE5-7FCC-461E-9B5B-DEBBBFFB0BFA}" sibTransId="{3C5F38D1-E3DB-41F6-AD89-CD91CD13AF42}"/>
    <dgm:cxn modelId="{BAD9358A-5695-4DB9-B467-D28EA5A21225}" type="presOf" srcId="{CF287C78-2E4C-41C3-A49A-9037D3A6D75A}" destId="{48CBD257-BCAF-4D03-9D8A-534138D92FC4}" srcOrd="0" destOrd="0" presId="urn:microsoft.com/office/officeart/2005/8/layout/hList1"/>
    <dgm:cxn modelId="{C3476970-B7A8-4EF8-A519-79A06B6B3574}" type="presOf" srcId="{D2B9D1BA-DCD6-4FA5-A525-32A96F3BE91F}" destId="{7219333E-EB99-441C-A46E-80CABB392CE7}" srcOrd="0" destOrd="0" presId="urn:microsoft.com/office/officeart/2005/8/layout/hList1"/>
    <dgm:cxn modelId="{D9A74D76-A22B-4F8D-A0C3-988C10030806}" type="presOf" srcId="{8E5A0054-E7BA-4293-9749-4BA3208F6A8A}" destId="{97FCA20F-A07E-43AF-B95C-09A848A2493F}" srcOrd="0" destOrd="0" presId="urn:microsoft.com/office/officeart/2005/8/layout/hList1"/>
    <dgm:cxn modelId="{A1D5ABB1-0E8D-4DAA-A1FB-DCEEFEB7E131}" type="presOf" srcId="{5B27AD00-DD83-496B-B55B-411934C32E8F}" destId="{48CBD257-BCAF-4D03-9D8A-534138D92FC4}" srcOrd="0" destOrd="1" presId="urn:microsoft.com/office/officeart/2005/8/layout/hList1"/>
    <dgm:cxn modelId="{3BF41533-4708-4ECC-B603-1A176833F600}" srcId="{8E5A0054-E7BA-4293-9749-4BA3208F6A8A}" destId="{D2B9D1BA-DCD6-4FA5-A525-32A96F3BE91F}" srcOrd="0" destOrd="0" parTransId="{33E1BC25-4109-43F7-92B7-E39E77B66A0F}" sibTransId="{502BBF25-AB46-4FB2-B7AD-63361880E149}"/>
    <dgm:cxn modelId="{8F88BE2F-1B77-441C-BAF1-CBEC61536686}" srcId="{D2B9D1BA-DCD6-4FA5-A525-32A96F3BE91F}" destId="{5B27AD00-DD83-496B-B55B-411934C32E8F}" srcOrd="1" destOrd="0" parTransId="{A4B059DC-C79C-478D-B8E5-CE184CCE8349}" sibTransId="{4ECD3E6E-C743-4CC2-8EA8-F0C46DE19EC4}"/>
    <dgm:cxn modelId="{26D6565C-2F0C-4D2B-B688-FB3378F8AF76}" type="presParOf" srcId="{97FCA20F-A07E-43AF-B95C-09A848A2493F}" destId="{4F6B37E5-C4EB-4FEB-A15C-36A76E8DBEBC}" srcOrd="0" destOrd="0" presId="urn:microsoft.com/office/officeart/2005/8/layout/hList1"/>
    <dgm:cxn modelId="{C000CCB2-B533-4CCB-BF08-74A0548F05A8}" type="presParOf" srcId="{4F6B37E5-C4EB-4FEB-A15C-36A76E8DBEBC}" destId="{7219333E-EB99-441C-A46E-80CABB392CE7}" srcOrd="0" destOrd="0" presId="urn:microsoft.com/office/officeart/2005/8/layout/hList1"/>
    <dgm:cxn modelId="{E52D75E8-E204-40BC-A54D-3420D9428F3E}" type="presParOf" srcId="{4F6B37E5-C4EB-4FEB-A15C-36A76E8DBEBC}" destId="{48CBD257-BCAF-4D03-9D8A-534138D92FC4}" srcOrd="1" destOrd="0" presId="urn:microsoft.com/office/officeart/2005/8/layout/hList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E5A0054-E7BA-4293-9749-4BA3208F6A8A}" type="doc">
      <dgm:prSet loTypeId="urn:microsoft.com/office/officeart/2005/8/layout/hList1" loCatId="list" qsTypeId="urn:microsoft.com/office/officeart/2005/8/quickstyle/simple5" qsCatId="simple" csTypeId="urn:microsoft.com/office/officeart/2005/8/colors/accent4_2" csCatId="accent4" phldr="1"/>
      <dgm:spPr/>
      <dgm:t>
        <a:bodyPr/>
        <a:lstStyle/>
        <a:p>
          <a:endParaRPr lang="en-US"/>
        </a:p>
      </dgm:t>
    </dgm:pt>
    <dgm:pt modelId="{D2B9D1BA-DCD6-4FA5-A525-32A96F3BE91F}">
      <dgm:prSet phldrT="[Text]" custT="1"/>
      <dgm:spPr/>
      <dgm:t>
        <a:bodyPr/>
        <a:lstStyle/>
        <a:p>
          <a:r>
            <a:rPr lang="en-US" sz="2000" b="1" dirty="0" smtClean="0">
              <a:effectLst>
                <a:outerShdw blurRad="38100" dist="38100" dir="2700000" algn="tl">
                  <a:srgbClr val="000000">
                    <a:alpha val="43137"/>
                  </a:srgbClr>
                </a:outerShdw>
              </a:effectLst>
              <a:latin typeface="Arial" pitchFamily="34" charset="0"/>
              <a:cs typeface="Arial" pitchFamily="34" charset="0"/>
            </a:rPr>
            <a:t>Overburden Correction Methods</a:t>
          </a:r>
          <a:endParaRPr lang="en-US" sz="2000" b="1" dirty="0">
            <a:effectLst>
              <a:outerShdw blurRad="38100" dist="38100" dir="2700000" algn="tl">
                <a:srgbClr val="000000">
                  <a:alpha val="43137"/>
                </a:srgbClr>
              </a:outerShdw>
            </a:effectLst>
            <a:latin typeface="Arial" pitchFamily="34" charset="0"/>
            <a:cs typeface="Arial" pitchFamily="34" charset="0"/>
          </a:endParaRPr>
        </a:p>
      </dgm:t>
    </dgm:pt>
    <dgm:pt modelId="{33E1BC25-4109-43F7-92B7-E39E77B66A0F}" type="parTrans" cxnId="{3BF41533-4708-4ECC-B603-1A176833F600}">
      <dgm:prSet/>
      <dgm:spPr/>
      <dgm:t>
        <a:bodyPr/>
        <a:lstStyle/>
        <a:p>
          <a:endParaRPr lang="en-US">
            <a:latin typeface="Arial" pitchFamily="34" charset="0"/>
            <a:cs typeface="Arial" pitchFamily="34" charset="0"/>
          </a:endParaRPr>
        </a:p>
      </dgm:t>
    </dgm:pt>
    <dgm:pt modelId="{502BBF25-AB46-4FB2-B7AD-63361880E149}" type="sibTrans" cxnId="{3BF41533-4708-4ECC-B603-1A176833F600}">
      <dgm:prSet/>
      <dgm:spPr/>
      <dgm:t>
        <a:bodyPr/>
        <a:lstStyle/>
        <a:p>
          <a:endParaRPr lang="en-US">
            <a:latin typeface="Arial" pitchFamily="34" charset="0"/>
            <a:cs typeface="Arial" pitchFamily="34" charset="0"/>
          </a:endParaRPr>
        </a:p>
      </dgm:t>
    </dgm:pt>
    <dgm:pt modelId="{CF287C78-2E4C-41C3-A49A-9037D3A6D75A}">
      <dgm:prSet phldrT="[Text]" custT="1"/>
      <dgm:spPr/>
      <dgm:t>
        <a:bodyPr/>
        <a:lstStyle/>
        <a:p>
          <a:r>
            <a:rPr lang="en-US" sz="1400" dirty="0" smtClean="0">
              <a:latin typeface="Arial" pitchFamily="34" charset="0"/>
              <a:cs typeface="Arial" pitchFamily="34" charset="0"/>
            </a:rPr>
            <a:t>Gibbs and Holtz, 1957</a:t>
          </a:r>
          <a:endParaRPr lang="en-US" sz="1400" dirty="0">
            <a:latin typeface="Arial" pitchFamily="34" charset="0"/>
            <a:cs typeface="Arial" pitchFamily="34" charset="0"/>
          </a:endParaRPr>
        </a:p>
      </dgm:t>
    </dgm:pt>
    <dgm:pt modelId="{7EAE9DE5-7FCC-461E-9B5B-DEBBBFFB0BFA}" type="parTrans" cxnId="{55425913-6258-4091-B17E-DE35EFB04483}">
      <dgm:prSet/>
      <dgm:spPr/>
      <dgm:t>
        <a:bodyPr/>
        <a:lstStyle/>
        <a:p>
          <a:endParaRPr lang="en-US">
            <a:latin typeface="Arial" pitchFamily="34" charset="0"/>
            <a:cs typeface="Arial" pitchFamily="34" charset="0"/>
          </a:endParaRPr>
        </a:p>
      </dgm:t>
    </dgm:pt>
    <dgm:pt modelId="{3C5F38D1-E3DB-41F6-AD89-CD91CD13AF42}" type="sibTrans" cxnId="{55425913-6258-4091-B17E-DE35EFB04483}">
      <dgm:prSet/>
      <dgm:spPr/>
      <dgm:t>
        <a:bodyPr/>
        <a:lstStyle/>
        <a:p>
          <a:endParaRPr lang="en-US">
            <a:latin typeface="Arial" pitchFamily="34" charset="0"/>
            <a:cs typeface="Arial" pitchFamily="34" charset="0"/>
          </a:endParaRPr>
        </a:p>
      </dgm:t>
    </dgm:pt>
    <dgm:pt modelId="{336D4813-C3E9-4718-A2EC-5F4A57F926EC}">
      <dgm:prSet custT="1"/>
      <dgm:spPr/>
      <dgm:t>
        <a:bodyPr/>
        <a:lstStyle/>
        <a:p>
          <a:r>
            <a:rPr lang="en-US" sz="1400" dirty="0" smtClean="0">
              <a:latin typeface="Arial" pitchFamily="34" charset="0"/>
              <a:cs typeface="Arial" pitchFamily="34" charset="0"/>
            </a:rPr>
            <a:t>Peck and Bazaraa, 1969</a:t>
          </a:r>
        </a:p>
      </dgm:t>
    </dgm:pt>
    <dgm:pt modelId="{D6549812-BCD9-4ED8-A85F-8592EBCB2D6F}" type="parTrans" cxnId="{F64AC612-2363-478F-8792-740E8FFF7AAD}">
      <dgm:prSet/>
      <dgm:spPr/>
      <dgm:t>
        <a:bodyPr/>
        <a:lstStyle/>
        <a:p>
          <a:endParaRPr lang="en-US"/>
        </a:p>
      </dgm:t>
    </dgm:pt>
    <dgm:pt modelId="{2C483FA3-585B-4A02-94D8-BB006D4B184A}" type="sibTrans" cxnId="{F64AC612-2363-478F-8792-740E8FFF7AAD}">
      <dgm:prSet/>
      <dgm:spPr/>
      <dgm:t>
        <a:bodyPr/>
        <a:lstStyle/>
        <a:p>
          <a:endParaRPr lang="en-US"/>
        </a:p>
      </dgm:t>
    </dgm:pt>
    <dgm:pt modelId="{87206B9D-725B-48CA-ABC1-7DA33A5AD16C}">
      <dgm:prSet custT="1"/>
      <dgm:spPr/>
      <dgm:t>
        <a:bodyPr/>
        <a:lstStyle/>
        <a:p>
          <a:r>
            <a:rPr lang="en-US" sz="1400" dirty="0" smtClean="0">
              <a:latin typeface="Arial" pitchFamily="34" charset="0"/>
              <a:cs typeface="Arial" pitchFamily="34" charset="0"/>
            </a:rPr>
            <a:t>Peck, Hanson and Thornburn, 1974</a:t>
          </a:r>
        </a:p>
      </dgm:t>
    </dgm:pt>
    <dgm:pt modelId="{B9E40DEB-A7CF-4AB4-93C0-165B8086C9B6}" type="parTrans" cxnId="{BD1E8E12-0F01-4E1E-B008-9F9B620D8D1A}">
      <dgm:prSet/>
      <dgm:spPr/>
      <dgm:t>
        <a:bodyPr/>
        <a:lstStyle/>
        <a:p>
          <a:endParaRPr lang="en-US"/>
        </a:p>
      </dgm:t>
    </dgm:pt>
    <dgm:pt modelId="{5F34F01D-3A63-4CF3-9823-9B68478539BD}" type="sibTrans" cxnId="{BD1E8E12-0F01-4E1E-B008-9F9B620D8D1A}">
      <dgm:prSet/>
      <dgm:spPr/>
      <dgm:t>
        <a:bodyPr/>
        <a:lstStyle/>
        <a:p>
          <a:endParaRPr lang="en-US"/>
        </a:p>
      </dgm:t>
    </dgm:pt>
    <dgm:pt modelId="{193093AA-C44A-43F2-B394-7EF0FCEC0CC8}">
      <dgm:prSet custT="1"/>
      <dgm:spPr/>
      <dgm:t>
        <a:bodyPr/>
        <a:lstStyle/>
        <a:p>
          <a:r>
            <a:rPr lang="en-US" sz="1400" dirty="0" smtClean="0">
              <a:latin typeface="Arial" pitchFamily="34" charset="0"/>
              <a:cs typeface="Arial" pitchFamily="34" charset="0"/>
            </a:rPr>
            <a:t>Seed, 1976</a:t>
          </a:r>
        </a:p>
      </dgm:t>
    </dgm:pt>
    <dgm:pt modelId="{77DF9746-89F6-44F9-9E03-D8B4305F0663}" type="parTrans" cxnId="{1074E673-4B6E-42D1-B112-D7505B4E00C0}">
      <dgm:prSet/>
      <dgm:spPr/>
      <dgm:t>
        <a:bodyPr/>
        <a:lstStyle/>
        <a:p>
          <a:endParaRPr lang="en-US"/>
        </a:p>
      </dgm:t>
    </dgm:pt>
    <dgm:pt modelId="{8B216F1A-8637-4ABB-824F-6F4808332928}" type="sibTrans" cxnId="{1074E673-4B6E-42D1-B112-D7505B4E00C0}">
      <dgm:prSet/>
      <dgm:spPr/>
      <dgm:t>
        <a:bodyPr/>
        <a:lstStyle/>
        <a:p>
          <a:endParaRPr lang="en-US"/>
        </a:p>
      </dgm:t>
    </dgm:pt>
    <dgm:pt modelId="{DA082CE0-83C3-4B13-AC96-87651F88BDB2}">
      <dgm:prSet custT="1"/>
      <dgm:spPr/>
      <dgm:t>
        <a:bodyPr/>
        <a:lstStyle/>
        <a:p>
          <a:r>
            <a:rPr lang="en-US" sz="1400" dirty="0" smtClean="0">
              <a:latin typeface="Arial" pitchFamily="34" charset="0"/>
              <a:cs typeface="Arial" pitchFamily="34" charset="0"/>
            </a:rPr>
            <a:t>Tokimatsu and Yoshimi, 1983</a:t>
          </a:r>
        </a:p>
      </dgm:t>
    </dgm:pt>
    <dgm:pt modelId="{5423D69D-AA70-4DE7-9D19-D22B8D472FE8}" type="parTrans" cxnId="{72AC6ABA-51FF-4745-80D9-C5BF3A8B5E52}">
      <dgm:prSet/>
      <dgm:spPr/>
      <dgm:t>
        <a:bodyPr/>
        <a:lstStyle/>
        <a:p>
          <a:endParaRPr lang="en-US"/>
        </a:p>
      </dgm:t>
    </dgm:pt>
    <dgm:pt modelId="{1932CBC4-A898-4320-8CDD-D7715014B740}" type="sibTrans" cxnId="{72AC6ABA-51FF-4745-80D9-C5BF3A8B5E52}">
      <dgm:prSet/>
      <dgm:spPr/>
      <dgm:t>
        <a:bodyPr/>
        <a:lstStyle/>
        <a:p>
          <a:endParaRPr lang="en-US"/>
        </a:p>
      </dgm:t>
    </dgm:pt>
    <dgm:pt modelId="{867ED163-2E46-40C7-913F-832B640F1FEE}">
      <dgm:prSet custT="1"/>
      <dgm:spPr/>
      <dgm:t>
        <a:bodyPr/>
        <a:lstStyle/>
        <a:p>
          <a:r>
            <a:rPr lang="en-US" sz="1400" dirty="0" smtClean="0">
              <a:latin typeface="Arial" pitchFamily="34" charset="0"/>
              <a:cs typeface="Arial" pitchFamily="34" charset="0"/>
            </a:rPr>
            <a:t>Liao and Whitman, 1986</a:t>
          </a:r>
        </a:p>
      </dgm:t>
    </dgm:pt>
    <dgm:pt modelId="{536D4CF8-398A-470D-A50E-192CB7997C0D}" type="parTrans" cxnId="{E5333A56-F56E-4DC0-83F1-80E47B4908B4}">
      <dgm:prSet/>
      <dgm:spPr/>
      <dgm:t>
        <a:bodyPr/>
        <a:lstStyle/>
        <a:p>
          <a:endParaRPr lang="en-US"/>
        </a:p>
      </dgm:t>
    </dgm:pt>
    <dgm:pt modelId="{57DF23B1-44BC-40F8-8181-038DB88180E4}" type="sibTrans" cxnId="{E5333A56-F56E-4DC0-83F1-80E47B4908B4}">
      <dgm:prSet/>
      <dgm:spPr/>
      <dgm:t>
        <a:bodyPr/>
        <a:lstStyle/>
        <a:p>
          <a:endParaRPr lang="en-US"/>
        </a:p>
      </dgm:t>
    </dgm:pt>
    <dgm:pt modelId="{50E36437-DDDE-4BE5-8F48-ADEF42006B0C}">
      <dgm:prSet custT="1"/>
      <dgm:spPr/>
      <dgm:t>
        <a:bodyPr/>
        <a:lstStyle/>
        <a:p>
          <a:r>
            <a:rPr lang="en-US" sz="1400" dirty="0" smtClean="0">
              <a:latin typeface="Arial" pitchFamily="34" charset="0"/>
              <a:cs typeface="Arial" pitchFamily="34" charset="0"/>
            </a:rPr>
            <a:t>Skempton, 1986</a:t>
          </a:r>
        </a:p>
      </dgm:t>
    </dgm:pt>
    <dgm:pt modelId="{C245A455-BC14-4EBF-A663-F9401A1E533B}" type="parTrans" cxnId="{4E59FA8C-E8A8-4484-9B4A-C753C9FE490D}">
      <dgm:prSet/>
      <dgm:spPr/>
      <dgm:t>
        <a:bodyPr/>
        <a:lstStyle/>
        <a:p>
          <a:endParaRPr lang="en-US"/>
        </a:p>
      </dgm:t>
    </dgm:pt>
    <dgm:pt modelId="{0BF40EA1-9593-4EC5-A3BB-78CF2A8904A1}" type="sibTrans" cxnId="{4E59FA8C-E8A8-4484-9B4A-C753C9FE490D}">
      <dgm:prSet/>
      <dgm:spPr/>
      <dgm:t>
        <a:bodyPr/>
        <a:lstStyle/>
        <a:p>
          <a:endParaRPr lang="en-US"/>
        </a:p>
      </dgm:t>
    </dgm:pt>
    <dgm:pt modelId="{24CEEF8F-B440-4D9B-8929-6382D0207920}">
      <dgm:prSet custT="1"/>
      <dgm:spPr/>
      <dgm:t>
        <a:bodyPr/>
        <a:lstStyle/>
        <a:p>
          <a:r>
            <a:rPr lang="en-US" sz="1400" dirty="0" smtClean="0">
              <a:latin typeface="Arial" pitchFamily="34" charset="0"/>
              <a:cs typeface="Arial" pitchFamily="34" charset="0"/>
            </a:rPr>
            <a:t>Samson, 1986</a:t>
          </a:r>
        </a:p>
      </dgm:t>
    </dgm:pt>
    <dgm:pt modelId="{16125FC5-96A5-467D-8995-04B2BE5C65EE}" type="parTrans" cxnId="{202B20CD-7C2D-4648-9DA1-5CE6AB6C0102}">
      <dgm:prSet/>
      <dgm:spPr/>
      <dgm:t>
        <a:bodyPr/>
        <a:lstStyle/>
        <a:p>
          <a:endParaRPr lang="en-US"/>
        </a:p>
      </dgm:t>
    </dgm:pt>
    <dgm:pt modelId="{6DD825D7-5380-4DF8-A2EC-4C84021DD0EE}" type="sibTrans" cxnId="{202B20CD-7C2D-4648-9DA1-5CE6AB6C0102}">
      <dgm:prSet/>
      <dgm:spPr/>
      <dgm:t>
        <a:bodyPr/>
        <a:lstStyle/>
        <a:p>
          <a:endParaRPr lang="en-US"/>
        </a:p>
      </dgm:t>
    </dgm:pt>
    <dgm:pt modelId="{81FF0E0C-AB70-4C1F-AAE0-2EA20A7FD083}">
      <dgm:prSet custT="1"/>
      <dgm:spPr/>
      <dgm:t>
        <a:bodyPr/>
        <a:lstStyle/>
        <a:p>
          <a:r>
            <a:rPr lang="en-US" sz="1400" dirty="0" smtClean="0">
              <a:latin typeface="Arial" pitchFamily="34" charset="0"/>
              <a:cs typeface="Arial" pitchFamily="34" charset="0"/>
            </a:rPr>
            <a:t>Canadian Foundation Engineering Manual, 2006</a:t>
          </a:r>
        </a:p>
      </dgm:t>
    </dgm:pt>
    <dgm:pt modelId="{3E6FA6D6-372C-417C-A3B5-1B2DFFFE98A9}" type="parTrans" cxnId="{BC2FBA27-6AB2-4BEC-8F02-13952FFA541C}">
      <dgm:prSet/>
      <dgm:spPr/>
      <dgm:t>
        <a:bodyPr/>
        <a:lstStyle/>
        <a:p>
          <a:endParaRPr lang="en-US"/>
        </a:p>
      </dgm:t>
    </dgm:pt>
    <dgm:pt modelId="{FE8C1F23-1E58-42B6-B661-CFD68B1A493C}" type="sibTrans" cxnId="{BC2FBA27-6AB2-4BEC-8F02-13952FFA541C}">
      <dgm:prSet/>
      <dgm:spPr/>
      <dgm:t>
        <a:bodyPr/>
        <a:lstStyle/>
        <a:p>
          <a:endParaRPr lang="en-US"/>
        </a:p>
      </dgm:t>
    </dgm:pt>
    <dgm:pt modelId="{97FCA20F-A07E-43AF-B95C-09A848A2493F}" type="pres">
      <dgm:prSet presAssocID="{8E5A0054-E7BA-4293-9749-4BA3208F6A8A}" presName="Name0" presStyleCnt="0">
        <dgm:presLayoutVars>
          <dgm:dir/>
          <dgm:animLvl val="lvl"/>
          <dgm:resizeHandles val="exact"/>
        </dgm:presLayoutVars>
      </dgm:prSet>
      <dgm:spPr/>
      <dgm:t>
        <a:bodyPr/>
        <a:lstStyle/>
        <a:p>
          <a:endParaRPr lang="en-US"/>
        </a:p>
      </dgm:t>
    </dgm:pt>
    <dgm:pt modelId="{4F6B37E5-C4EB-4FEB-A15C-36A76E8DBEBC}" type="pres">
      <dgm:prSet presAssocID="{D2B9D1BA-DCD6-4FA5-A525-32A96F3BE91F}" presName="composite" presStyleCnt="0"/>
      <dgm:spPr/>
    </dgm:pt>
    <dgm:pt modelId="{7219333E-EB99-441C-A46E-80CABB392CE7}" type="pres">
      <dgm:prSet presAssocID="{D2B9D1BA-DCD6-4FA5-A525-32A96F3BE91F}" presName="parTx" presStyleLbl="alignNode1" presStyleIdx="0" presStyleCnt="1">
        <dgm:presLayoutVars>
          <dgm:chMax val="0"/>
          <dgm:chPref val="0"/>
          <dgm:bulletEnabled val="1"/>
        </dgm:presLayoutVars>
      </dgm:prSet>
      <dgm:spPr/>
      <dgm:t>
        <a:bodyPr/>
        <a:lstStyle/>
        <a:p>
          <a:endParaRPr lang="en-US"/>
        </a:p>
      </dgm:t>
    </dgm:pt>
    <dgm:pt modelId="{48CBD257-BCAF-4D03-9D8A-534138D92FC4}" type="pres">
      <dgm:prSet presAssocID="{D2B9D1BA-DCD6-4FA5-A525-32A96F3BE91F}" presName="desTx" presStyleLbl="alignAccFollowNode1" presStyleIdx="0" presStyleCnt="1" custScaleY="100000">
        <dgm:presLayoutVars>
          <dgm:bulletEnabled val="1"/>
        </dgm:presLayoutVars>
      </dgm:prSet>
      <dgm:spPr/>
      <dgm:t>
        <a:bodyPr/>
        <a:lstStyle/>
        <a:p>
          <a:endParaRPr lang="en-US"/>
        </a:p>
      </dgm:t>
    </dgm:pt>
  </dgm:ptLst>
  <dgm:cxnLst>
    <dgm:cxn modelId="{E5333A56-F56E-4DC0-83F1-80E47B4908B4}" srcId="{D2B9D1BA-DCD6-4FA5-A525-32A96F3BE91F}" destId="{867ED163-2E46-40C7-913F-832B640F1FEE}" srcOrd="5" destOrd="0" parTransId="{536D4CF8-398A-470D-A50E-192CB7997C0D}" sibTransId="{57DF23B1-44BC-40F8-8181-038DB88180E4}"/>
    <dgm:cxn modelId="{BD1E8E12-0F01-4E1E-B008-9F9B620D8D1A}" srcId="{D2B9D1BA-DCD6-4FA5-A525-32A96F3BE91F}" destId="{87206B9D-725B-48CA-ABC1-7DA33A5AD16C}" srcOrd="2" destOrd="0" parTransId="{B9E40DEB-A7CF-4AB4-93C0-165B8086C9B6}" sibTransId="{5F34F01D-3A63-4CF3-9823-9B68478539BD}"/>
    <dgm:cxn modelId="{1074E673-4B6E-42D1-B112-D7505B4E00C0}" srcId="{D2B9D1BA-DCD6-4FA5-A525-32A96F3BE91F}" destId="{193093AA-C44A-43F2-B394-7EF0FCEC0CC8}" srcOrd="3" destOrd="0" parTransId="{77DF9746-89F6-44F9-9E03-D8B4305F0663}" sibTransId="{8B216F1A-8637-4ABB-824F-6F4808332928}"/>
    <dgm:cxn modelId="{202B20CD-7C2D-4648-9DA1-5CE6AB6C0102}" srcId="{D2B9D1BA-DCD6-4FA5-A525-32A96F3BE91F}" destId="{24CEEF8F-B440-4D9B-8929-6382D0207920}" srcOrd="7" destOrd="0" parTransId="{16125FC5-96A5-467D-8995-04B2BE5C65EE}" sibTransId="{6DD825D7-5380-4DF8-A2EC-4C84021DD0EE}"/>
    <dgm:cxn modelId="{8FE0F185-88C5-4D06-A63A-66EC182546A3}" type="presOf" srcId="{50E36437-DDDE-4BE5-8F48-ADEF42006B0C}" destId="{48CBD257-BCAF-4D03-9D8A-534138D92FC4}" srcOrd="0" destOrd="6" presId="urn:microsoft.com/office/officeart/2005/8/layout/hList1"/>
    <dgm:cxn modelId="{F64AC612-2363-478F-8792-740E8FFF7AAD}" srcId="{D2B9D1BA-DCD6-4FA5-A525-32A96F3BE91F}" destId="{336D4813-C3E9-4718-A2EC-5F4A57F926EC}" srcOrd="1" destOrd="0" parTransId="{D6549812-BCD9-4ED8-A85F-8592EBCB2D6F}" sibTransId="{2C483FA3-585B-4A02-94D8-BB006D4B184A}"/>
    <dgm:cxn modelId="{3B53FAEE-76B8-4DA7-AF7E-EBCAB133D8D6}" type="presOf" srcId="{24CEEF8F-B440-4D9B-8929-6382D0207920}" destId="{48CBD257-BCAF-4D03-9D8A-534138D92FC4}" srcOrd="0" destOrd="7" presId="urn:microsoft.com/office/officeart/2005/8/layout/hList1"/>
    <dgm:cxn modelId="{BC2FBA27-6AB2-4BEC-8F02-13952FFA541C}" srcId="{D2B9D1BA-DCD6-4FA5-A525-32A96F3BE91F}" destId="{81FF0E0C-AB70-4C1F-AAE0-2EA20A7FD083}" srcOrd="8" destOrd="0" parTransId="{3E6FA6D6-372C-417C-A3B5-1B2DFFFE98A9}" sibTransId="{FE8C1F23-1E58-42B6-B661-CFD68B1A493C}"/>
    <dgm:cxn modelId="{55425913-6258-4091-B17E-DE35EFB04483}" srcId="{D2B9D1BA-DCD6-4FA5-A525-32A96F3BE91F}" destId="{CF287C78-2E4C-41C3-A49A-9037D3A6D75A}" srcOrd="0" destOrd="0" parTransId="{7EAE9DE5-7FCC-461E-9B5B-DEBBBFFB0BFA}" sibTransId="{3C5F38D1-E3DB-41F6-AD89-CD91CD13AF42}"/>
    <dgm:cxn modelId="{22783684-EB06-4D80-8AEA-42FC7FDBC144}" type="presOf" srcId="{DA082CE0-83C3-4B13-AC96-87651F88BDB2}" destId="{48CBD257-BCAF-4D03-9D8A-534138D92FC4}" srcOrd="0" destOrd="4" presId="urn:microsoft.com/office/officeart/2005/8/layout/hList1"/>
    <dgm:cxn modelId="{72AC6ABA-51FF-4745-80D9-C5BF3A8B5E52}" srcId="{D2B9D1BA-DCD6-4FA5-A525-32A96F3BE91F}" destId="{DA082CE0-83C3-4B13-AC96-87651F88BDB2}" srcOrd="4" destOrd="0" parTransId="{5423D69D-AA70-4DE7-9D19-D22B8D472FE8}" sibTransId="{1932CBC4-A898-4320-8CDD-D7715014B740}"/>
    <dgm:cxn modelId="{EDB5E076-436F-4EDB-842F-7F3A48E64C40}" type="presOf" srcId="{8E5A0054-E7BA-4293-9749-4BA3208F6A8A}" destId="{97FCA20F-A07E-43AF-B95C-09A848A2493F}" srcOrd="0" destOrd="0" presId="urn:microsoft.com/office/officeart/2005/8/layout/hList1"/>
    <dgm:cxn modelId="{093E10C7-4F39-4BA0-8E87-50D61689BAC7}" type="presOf" srcId="{87206B9D-725B-48CA-ABC1-7DA33A5AD16C}" destId="{48CBD257-BCAF-4D03-9D8A-534138D92FC4}" srcOrd="0" destOrd="2" presId="urn:microsoft.com/office/officeart/2005/8/layout/hList1"/>
    <dgm:cxn modelId="{3FF79B6E-9325-458E-9EAC-72550B2A3829}" type="presOf" srcId="{81FF0E0C-AB70-4C1F-AAE0-2EA20A7FD083}" destId="{48CBD257-BCAF-4D03-9D8A-534138D92FC4}" srcOrd="0" destOrd="8" presId="urn:microsoft.com/office/officeart/2005/8/layout/hList1"/>
    <dgm:cxn modelId="{3BF41533-4708-4ECC-B603-1A176833F600}" srcId="{8E5A0054-E7BA-4293-9749-4BA3208F6A8A}" destId="{D2B9D1BA-DCD6-4FA5-A525-32A96F3BE91F}" srcOrd="0" destOrd="0" parTransId="{33E1BC25-4109-43F7-92B7-E39E77B66A0F}" sibTransId="{502BBF25-AB46-4FB2-B7AD-63361880E149}"/>
    <dgm:cxn modelId="{E5EA18BC-F3CB-47AF-900B-96B00D4E66C8}" type="presOf" srcId="{867ED163-2E46-40C7-913F-832B640F1FEE}" destId="{48CBD257-BCAF-4D03-9D8A-534138D92FC4}" srcOrd="0" destOrd="5" presId="urn:microsoft.com/office/officeart/2005/8/layout/hList1"/>
    <dgm:cxn modelId="{A5615408-ED60-4E22-B9FC-D89A8D8BDA33}" type="presOf" srcId="{CF287C78-2E4C-41C3-A49A-9037D3A6D75A}" destId="{48CBD257-BCAF-4D03-9D8A-534138D92FC4}" srcOrd="0" destOrd="0" presId="urn:microsoft.com/office/officeart/2005/8/layout/hList1"/>
    <dgm:cxn modelId="{14CB4A9C-DEB3-4BCB-AF06-2A0812696E03}" type="presOf" srcId="{336D4813-C3E9-4718-A2EC-5F4A57F926EC}" destId="{48CBD257-BCAF-4D03-9D8A-534138D92FC4}" srcOrd="0" destOrd="1" presId="urn:microsoft.com/office/officeart/2005/8/layout/hList1"/>
    <dgm:cxn modelId="{8268FAB9-10D4-4E57-AF85-9ABDBF5D2835}" type="presOf" srcId="{193093AA-C44A-43F2-B394-7EF0FCEC0CC8}" destId="{48CBD257-BCAF-4D03-9D8A-534138D92FC4}" srcOrd="0" destOrd="3" presId="urn:microsoft.com/office/officeart/2005/8/layout/hList1"/>
    <dgm:cxn modelId="{4E59FA8C-E8A8-4484-9B4A-C753C9FE490D}" srcId="{D2B9D1BA-DCD6-4FA5-A525-32A96F3BE91F}" destId="{50E36437-DDDE-4BE5-8F48-ADEF42006B0C}" srcOrd="6" destOrd="0" parTransId="{C245A455-BC14-4EBF-A663-F9401A1E533B}" sibTransId="{0BF40EA1-9593-4EC5-A3BB-78CF2A8904A1}"/>
    <dgm:cxn modelId="{6CD092C9-6122-4655-B7D2-F79C1C2F4869}" type="presOf" srcId="{D2B9D1BA-DCD6-4FA5-A525-32A96F3BE91F}" destId="{7219333E-EB99-441C-A46E-80CABB392CE7}" srcOrd="0" destOrd="0" presId="urn:microsoft.com/office/officeart/2005/8/layout/hList1"/>
    <dgm:cxn modelId="{E29BE0F7-6531-4F06-BF0A-B5BEE9CFE580}" type="presParOf" srcId="{97FCA20F-A07E-43AF-B95C-09A848A2493F}" destId="{4F6B37E5-C4EB-4FEB-A15C-36A76E8DBEBC}" srcOrd="0" destOrd="0" presId="urn:microsoft.com/office/officeart/2005/8/layout/hList1"/>
    <dgm:cxn modelId="{AC48F237-2CA6-4D2E-8856-4817D2E5F245}" type="presParOf" srcId="{4F6B37E5-C4EB-4FEB-A15C-36A76E8DBEBC}" destId="{7219333E-EB99-441C-A46E-80CABB392CE7}" srcOrd="0" destOrd="0" presId="urn:microsoft.com/office/officeart/2005/8/layout/hList1"/>
    <dgm:cxn modelId="{F0E98874-5A6B-497C-A641-BCD01A7F91D9}" type="presParOf" srcId="{4F6B37E5-C4EB-4FEB-A15C-36A76E8DBEBC}" destId="{48CBD257-BCAF-4D03-9D8A-534138D92FC4}" srcOrd="1" destOrd="0" presId="urn:microsoft.com/office/officeart/2005/8/layout/hList1"/>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E5A0054-E7BA-4293-9749-4BA3208F6A8A}" type="doc">
      <dgm:prSet loTypeId="urn:microsoft.com/office/officeart/2005/8/layout/hList1" loCatId="list" qsTypeId="urn:microsoft.com/office/officeart/2005/8/quickstyle/simple5" qsCatId="simple" csTypeId="urn:microsoft.com/office/officeart/2005/8/colors/accent4_2" csCatId="accent4" phldr="1"/>
      <dgm:spPr/>
      <dgm:t>
        <a:bodyPr/>
        <a:lstStyle/>
        <a:p>
          <a:endParaRPr lang="en-US"/>
        </a:p>
      </dgm:t>
    </dgm:pt>
    <dgm:pt modelId="{D2B9D1BA-DCD6-4FA5-A525-32A96F3BE91F}">
      <dgm:prSet phldrT="[Text]" custT="1"/>
      <dgm:spPr/>
      <dgm:t>
        <a:bodyPr/>
        <a:lstStyle/>
        <a:p>
          <a:r>
            <a:rPr lang="en-US" sz="2000" b="1" dirty="0" smtClean="0">
              <a:effectLst>
                <a:outerShdw blurRad="38100" dist="38100" dir="2700000" algn="tl">
                  <a:srgbClr val="000000">
                    <a:alpha val="43137"/>
                  </a:srgbClr>
                </a:outerShdw>
              </a:effectLst>
              <a:latin typeface="Arial" pitchFamily="34" charset="0"/>
              <a:cs typeface="Arial" pitchFamily="34" charset="0"/>
            </a:rPr>
            <a:t>Silt Content Correction</a:t>
          </a:r>
          <a:endParaRPr lang="en-US" sz="2000" b="1" dirty="0">
            <a:effectLst>
              <a:outerShdw blurRad="38100" dist="38100" dir="2700000" algn="tl">
                <a:srgbClr val="000000">
                  <a:alpha val="43137"/>
                </a:srgbClr>
              </a:outerShdw>
            </a:effectLst>
            <a:latin typeface="Arial" pitchFamily="34" charset="0"/>
            <a:cs typeface="Arial" pitchFamily="34" charset="0"/>
          </a:endParaRPr>
        </a:p>
      </dgm:t>
    </dgm:pt>
    <dgm:pt modelId="{33E1BC25-4109-43F7-92B7-E39E77B66A0F}" type="parTrans" cxnId="{3BF41533-4708-4ECC-B603-1A176833F600}">
      <dgm:prSet/>
      <dgm:spPr/>
      <dgm:t>
        <a:bodyPr/>
        <a:lstStyle/>
        <a:p>
          <a:endParaRPr lang="en-US">
            <a:latin typeface="Arial" pitchFamily="34" charset="0"/>
            <a:cs typeface="Arial" pitchFamily="34" charset="0"/>
          </a:endParaRPr>
        </a:p>
      </dgm:t>
    </dgm:pt>
    <dgm:pt modelId="{502BBF25-AB46-4FB2-B7AD-63361880E149}" type="sibTrans" cxnId="{3BF41533-4708-4ECC-B603-1A176833F600}">
      <dgm:prSet/>
      <dgm:spPr/>
      <dgm:t>
        <a:bodyPr/>
        <a:lstStyle/>
        <a:p>
          <a:endParaRPr lang="en-US">
            <a:latin typeface="Arial" pitchFamily="34" charset="0"/>
            <a:cs typeface="Arial" pitchFamily="34" charset="0"/>
          </a:endParaRPr>
        </a:p>
      </dgm:t>
    </dgm:pt>
    <dgm:pt modelId="{CF287C78-2E4C-41C3-A49A-9037D3A6D75A}">
      <dgm:prSet phldrT="[Text]" custT="1"/>
      <dgm:spPr/>
      <dgm:t>
        <a:bodyPr/>
        <a:lstStyle/>
        <a:p>
          <a:r>
            <a:rPr lang="en-US" sz="1800" dirty="0" err="1" smtClean="0">
              <a:latin typeface="Arial" pitchFamily="34" charset="0"/>
              <a:cs typeface="Arial" pitchFamily="34" charset="0"/>
            </a:rPr>
            <a:t>Idriss</a:t>
          </a:r>
          <a:r>
            <a:rPr lang="en-US" sz="1800" dirty="0" smtClean="0">
              <a:latin typeface="Arial" pitchFamily="34" charset="0"/>
              <a:cs typeface="Arial" pitchFamily="34" charset="0"/>
            </a:rPr>
            <a:t> &amp; Seed, 1997 (NCEER Workshop)</a:t>
          </a:r>
          <a:endParaRPr lang="en-US" sz="1800" dirty="0">
            <a:latin typeface="Arial" pitchFamily="34" charset="0"/>
            <a:cs typeface="Arial" pitchFamily="34" charset="0"/>
          </a:endParaRPr>
        </a:p>
      </dgm:t>
    </dgm:pt>
    <dgm:pt modelId="{7EAE9DE5-7FCC-461E-9B5B-DEBBBFFB0BFA}" type="parTrans" cxnId="{55425913-6258-4091-B17E-DE35EFB04483}">
      <dgm:prSet/>
      <dgm:spPr/>
      <dgm:t>
        <a:bodyPr/>
        <a:lstStyle/>
        <a:p>
          <a:endParaRPr lang="en-US">
            <a:latin typeface="Arial" pitchFamily="34" charset="0"/>
            <a:cs typeface="Arial" pitchFamily="34" charset="0"/>
          </a:endParaRPr>
        </a:p>
      </dgm:t>
    </dgm:pt>
    <dgm:pt modelId="{3C5F38D1-E3DB-41F6-AD89-CD91CD13AF42}" type="sibTrans" cxnId="{55425913-6258-4091-B17E-DE35EFB04483}">
      <dgm:prSet/>
      <dgm:spPr/>
      <dgm:t>
        <a:bodyPr/>
        <a:lstStyle/>
        <a:p>
          <a:endParaRPr lang="en-US">
            <a:latin typeface="Arial" pitchFamily="34" charset="0"/>
            <a:cs typeface="Arial" pitchFamily="34" charset="0"/>
          </a:endParaRPr>
        </a:p>
      </dgm:t>
    </dgm:pt>
    <dgm:pt modelId="{0159B02F-937C-4F98-857C-F0E50745A753}">
      <dgm:prSet custT="1"/>
      <dgm:spPr/>
      <dgm:t>
        <a:bodyPr/>
        <a:lstStyle/>
        <a:p>
          <a:r>
            <a:rPr lang="en-US" sz="1800" dirty="0" smtClean="0">
              <a:latin typeface="Arial" pitchFamily="34" charset="0"/>
              <a:cs typeface="Arial" pitchFamily="34" charset="0"/>
            </a:rPr>
            <a:t>Robertson &amp; Wride, 1997 (NCEER Workshop)</a:t>
          </a:r>
        </a:p>
      </dgm:t>
    </dgm:pt>
    <dgm:pt modelId="{04E8A143-6DB6-4F60-8DB7-9AC0772641B0}" type="parTrans" cxnId="{44959762-94A1-4815-A07C-CE8A424E9D6A}">
      <dgm:prSet/>
      <dgm:spPr/>
      <dgm:t>
        <a:bodyPr/>
        <a:lstStyle/>
        <a:p>
          <a:endParaRPr lang="en-US"/>
        </a:p>
      </dgm:t>
    </dgm:pt>
    <dgm:pt modelId="{4BF0AB55-E5A0-461E-9783-F8C06290ACA3}" type="sibTrans" cxnId="{44959762-94A1-4815-A07C-CE8A424E9D6A}">
      <dgm:prSet/>
      <dgm:spPr/>
      <dgm:t>
        <a:bodyPr/>
        <a:lstStyle/>
        <a:p>
          <a:endParaRPr lang="en-US"/>
        </a:p>
      </dgm:t>
    </dgm:pt>
    <dgm:pt modelId="{59FCEE39-4656-4C1D-B8DC-42B383168C5A}">
      <dgm:prSet custT="1"/>
      <dgm:spPr/>
      <dgm:t>
        <a:bodyPr/>
        <a:lstStyle/>
        <a:p>
          <a:r>
            <a:rPr lang="en-US" sz="1800" dirty="0" smtClean="0">
              <a:latin typeface="Arial" pitchFamily="34" charset="0"/>
              <a:cs typeface="Arial" pitchFamily="34" charset="0"/>
            </a:rPr>
            <a:t>Idriss &amp; Boulanger, 2004</a:t>
          </a:r>
        </a:p>
      </dgm:t>
    </dgm:pt>
    <dgm:pt modelId="{7A1F927C-6E18-4A80-B2B7-310AEF3AA57D}" type="parTrans" cxnId="{9BBEAD12-6DF6-4ACC-906B-6351DD08B064}">
      <dgm:prSet/>
      <dgm:spPr/>
      <dgm:t>
        <a:bodyPr/>
        <a:lstStyle/>
        <a:p>
          <a:endParaRPr lang="en-US"/>
        </a:p>
      </dgm:t>
    </dgm:pt>
    <dgm:pt modelId="{9FB3D6F9-9EDF-48DE-80A7-77A27C8E1EB3}" type="sibTrans" cxnId="{9BBEAD12-6DF6-4ACC-906B-6351DD08B064}">
      <dgm:prSet/>
      <dgm:spPr/>
      <dgm:t>
        <a:bodyPr/>
        <a:lstStyle/>
        <a:p>
          <a:endParaRPr lang="en-US"/>
        </a:p>
      </dgm:t>
    </dgm:pt>
    <dgm:pt modelId="{71FC47A1-AA94-4D05-8971-1586CCD6FADD}">
      <dgm:prSet custT="1"/>
      <dgm:spPr/>
      <dgm:t>
        <a:bodyPr/>
        <a:lstStyle/>
        <a:p>
          <a:r>
            <a:rPr lang="en-US" sz="1800" dirty="0" smtClean="0">
              <a:latin typeface="Arial" pitchFamily="34" charset="0"/>
              <a:cs typeface="Arial" pitchFamily="34" charset="0"/>
            </a:rPr>
            <a:t>Cetin et al., 2004</a:t>
          </a:r>
        </a:p>
      </dgm:t>
    </dgm:pt>
    <dgm:pt modelId="{CDB8397D-31E8-4729-8CE0-99B9DF5B8AB7}" type="parTrans" cxnId="{ADAA82E8-6802-48C6-9969-D207270940AA}">
      <dgm:prSet/>
      <dgm:spPr/>
      <dgm:t>
        <a:bodyPr/>
        <a:lstStyle/>
        <a:p>
          <a:endParaRPr lang="en-US"/>
        </a:p>
      </dgm:t>
    </dgm:pt>
    <dgm:pt modelId="{5F57CF4D-F72E-4557-BEA3-9D1CA9DEFFDA}" type="sibTrans" cxnId="{ADAA82E8-6802-48C6-9969-D207270940AA}">
      <dgm:prSet/>
      <dgm:spPr/>
      <dgm:t>
        <a:bodyPr/>
        <a:lstStyle/>
        <a:p>
          <a:endParaRPr lang="en-US"/>
        </a:p>
      </dgm:t>
    </dgm:pt>
    <dgm:pt modelId="{97FCA20F-A07E-43AF-B95C-09A848A2493F}" type="pres">
      <dgm:prSet presAssocID="{8E5A0054-E7BA-4293-9749-4BA3208F6A8A}" presName="Name0" presStyleCnt="0">
        <dgm:presLayoutVars>
          <dgm:dir/>
          <dgm:animLvl val="lvl"/>
          <dgm:resizeHandles val="exact"/>
        </dgm:presLayoutVars>
      </dgm:prSet>
      <dgm:spPr/>
      <dgm:t>
        <a:bodyPr/>
        <a:lstStyle/>
        <a:p>
          <a:endParaRPr lang="en-US"/>
        </a:p>
      </dgm:t>
    </dgm:pt>
    <dgm:pt modelId="{4F6B37E5-C4EB-4FEB-A15C-36A76E8DBEBC}" type="pres">
      <dgm:prSet presAssocID="{D2B9D1BA-DCD6-4FA5-A525-32A96F3BE91F}" presName="composite" presStyleCnt="0"/>
      <dgm:spPr/>
    </dgm:pt>
    <dgm:pt modelId="{7219333E-EB99-441C-A46E-80CABB392CE7}" type="pres">
      <dgm:prSet presAssocID="{D2B9D1BA-DCD6-4FA5-A525-32A96F3BE91F}" presName="parTx" presStyleLbl="alignNode1" presStyleIdx="0" presStyleCnt="1" custScaleY="142892">
        <dgm:presLayoutVars>
          <dgm:chMax val="0"/>
          <dgm:chPref val="0"/>
          <dgm:bulletEnabled val="1"/>
        </dgm:presLayoutVars>
      </dgm:prSet>
      <dgm:spPr/>
      <dgm:t>
        <a:bodyPr/>
        <a:lstStyle/>
        <a:p>
          <a:endParaRPr lang="en-US"/>
        </a:p>
      </dgm:t>
    </dgm:pt>
    <dgm:pt modelId="{48CBD257-BCAF-4D03-9D8A-534138D92FC4}" type="pres">
      <dgm:prSet presAssocID="{D2B9D1BA-DCD6-4FA5-A525-32A96F3BE91F}" presName="desTx" presStyleLbl="alignAccFollowNode1" presStyleIdx="0" presStyleCnt="1" custLinFactNeighborX="-345">
        <dgm:presLayoutVars>
          <dgm:bulletEnabled val="1"/>
        </dgm:presLayoutVars>
      </dgm:prSet>
      <dgm:spPr/>
      <dgm:t>
        <a:bodyPr/>
        <a:lstStyle/>
        <a:p>
          <a:endParaRPr lang="en-US"/>
        </a:p>
      </dgm:t>
    </dgm:pt>
  </dgm:ptLst>
  <dgm:cxnLst>
    <dgm:cxn modelId="{55425913-6258-4091-B17E-DE35EFB04483}" srcId="{D2B9D1BA-DCD6-4FA5-A525-32A96F3BE91F}" destId="{CF287C78-2E4C-41C3-A49A-9037D3A6D75A}" srcOrd="0" destOrd="0" parTransId="{7EAE9DE5-7FCC-461E-9B5B-DEBBBFFB0BFA}" sibTransId="{3C5F38D1-E3DB-41F6-AD89-CD91CD13AF42}"/>
    <dgm:cxn modelId="{44959762-94A1-4815-A07C-CE8A424E9D6A}" srcId="{D2B9D1BA-DCD6-4FA5-A525-32A96F3BE91F}" destId="{0159B02F-937C-4F98-857C-F0E50745A753}" srcOrd="1" destOrd="0" parTransId="{04E8A143-6DB6-4F60-8DB7-9AC0772641B0}" sibTransId="{4BF0AB55-E5A0-461E-9783-F8C06290ACA3}"/>
    <dgm:cxn modelId="{AA83A908-0565-4199-A291-C661CEF5A758}" type="presOf" srcId="{0159B02F-937C-4F98-857C-F0E50745A753}" destId="{48CBD257-BCAF-4D03-9D8A-534138D92FC4}" srcOrd="0" destOrd="1" presId="urn:microsoft.com/office/officeart/2005/8/layout/hList1"/>
    <dgm:cxn modelId="{915CA38B-BCDD-4CC6-A937-325266C49233}" type="presOf" srcId="{CF287C78-2E4C-41C3-A49A-9037D3A6D75A}" destId="{48CBD257-BCAF-4D03-9D8A-534138D92FC4}" srcOrd="0" destOrd="0" presId="urn:microsoft.com/office/officeart/2005/8/layout/hList1"/>
    <dgm:cxn modelId="{A4F1F3FE-E685-435B-A129-825C9F34EEE8}" type="presOf" srcId="{59FCEE39-4656-4C1D-B8DC-42B383168C5A}" destId="{48CBD257-BCAF-4D03-9D8A-534138D92FC4}" srcOrd="0" destOrd="2" presId="urn:microsoft.com/office/officeart/2005/8/layout/hList1"/>
    <dgm:cxn modelId="{DDB9EB47-C69D-45A1-AC58-5DECC1687DC1}" type="presOf" srcId="{71FC47A1-AA94-4D05-8971-1586CCD6FADD}" destId="{48CBD257-BCAF-4D03-9D8A-534138D92FC4}" srcOrd="0" destOrd="3" presId="urn:microsoft.com/office/officeart/2005/8/layout/hList1"/>
    <dgm:cxn modelId="{79FDBCFE-C992-4A6D-BF6A-A962BAB4039F}" type="presOf" srcId="{8E5A0054-E7BA-4293-9749-4BA3208F6A8A}" destId="{97FCA20F-A07E-43AF-B95C-09A848A2493F}" srcOrd="0" destOrd="0" presId="urn:microsoft.com/office/officeart/2005/8/layout/hList1"/>
    <dgm:cxn modelId="{9BBEAD12-6DF6-4ACC-906B-6351DD08B064}" srcId="{D2B9D1BA-DCD6-4FA5-A525-32A96F3BE91F}" destId="{59FCEE39-4656-4C1D-B8DC-42B383168C5A}" srcOrd="2" destOrd="0" parTransId="{7A1F927C-6E18-4A80-B2B7-310AEF3AA57D}" sibTransId="{9FB3D6F9-9EDF-48DE-80A7-77A27C8E1EB3}"/>
    <dgm:cxn modelId="{ADAA82E8-6802-48C6-9969-D207270940AA}" srcId="{D2B9D1BA-DCD6-4FA5-A525-32A96F3BE91F}" destId="{71FC47A1-AA94-4D05-8971-1586CCD6FADD}" srcOrd="3" destOrd="0" parTransId="{CDB8397D-31E8-4729-8CE0-99B9DF5B8AB7}" sibTransId="{5F57CF4D-F72E-4557-BEA3-9D1CA9DEFFDA}"/>
    <dgm:cxn modelId="{3BF41533-4708-4ECC-B603-1A176833F600}" srcId="{8E5A0054-E7BA-4293-9749-4BA3208F6A8A}" destId="{D2B9D1BA-DCD6-4FA5-A525-32A96F3BE91F}" srcOrd="0" destOrd="0" parTransId="{33E1BC25-4109-43F7-92B7-E39E77B66A0F}" sibTransId="{502BBF25-AB46-4FB2-B7AD-63361880E149}"/>
    <dgm:cxn modelId="{7BB811EE-6BFF-4A2F-8E4B-AE4F527AAFB7}" type="presOf" srcId="{D2B9D1BA-DCD6-4FA5-A525-32A96F3BE91F}" destId="{7219333E-EB99-441C-A46E-80CABB392CE7}" srcOrd="0" destOrd="0" presId="urn:microsoft.com/office/officeart/2005/8/layout/hList1"/>
    <dgm:cxn modelId="{01CFBE15-4631-4E0F-BAEE-EC3EE6A72B8C}" type="presParOf" srcId="{97FCA20F-A07E-43AF-B95C-09A848A2493F}" destId="{4F6B37E5-C4EB-4FEB-A15C-36A76E8DBEBC}" srcOrd="0" destOrd="0" presId="urn:microsoft.com/office/officeart/2005/8/layout/hList1"/>
    <dgm:cxn modelId="{ED52249D-AF7E-46F1-B2BE-90FFB711171E}" type="presParOf" srcId="{4F6B37E5-C4EB-4FEB-A15C-36A76E8DBEBC}" destId="{7219333E-EB99-441C-A46E-80CABB392CE7}" srcOrd="0" destOrd="0" presId="urn:microsoft.com/office/officeart/2005/8/layout/hList1"/>
    <dgm:cxn modelId="{687EC1B6-593E-4FAA-AEF3-EFEC48CFC1CD}" type="presParOf" srcId="{4F6B37E5-C4EB-4FEB-A15C-36A76E8DBEBC}" destId="{48CBD257-BCAF-4D03-9D8A-534138D92FC4}"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5A0054-E7BA-4293-9749-4BA3208F6A8A}" type="doc">
      <dgm:prSet loTypeId="urn:microsoft.com/office/officeart/2005/8/layout/hList1" loCatId="list" qsTypeId="urn:microsoft.com/office/officeart/2005/8/quickstyle/simple5" qsCatId="simple" csTypeId="urn:microsoft.com/office/officeart/2005/8/colors/accent4_2" csCatId="accent4" phldr="1"/>
      <dgm:spPr/>
      <dgm:t>
        <a:bodyPr/>
        <a:lstStyle/>
        <a:p>
          <a:endParaRPr lang="en-US"/>
        </a:p>
      </dgm:t>
    </dgm:pt>
    <dgm:pt modelId="{D2B9D1BA-DCD6-4FA5-A525-32A96F3BE91F}">
      <dgm:prSet phldrT="[Text]" custT="1"/>
      <dgm:spPr/>
      <dgm:t>
        <a:bodyPr/>
        <a:lstStyle/>
        <a:p>
          <a:r>
            <a:rPr lang="en-US" sz="2000" b="1" dirty="0" smtClean="0">
              <a:effectLst>
                <a:outerShdw blurRad="38100" dist="38100" dir="2700000" algn="tl">
                  <a:srgbClr val="000000">
                    <a:alpha val="43137"/>
                  </a:srgbClr>
                </a:outerShdw>
              </a:effectLst>
              <a:latin typeface="Arial" pitchFamily="34" charset="0"/>
              <a:cs typeface="Arial" pitchFamily="34" charset="0"/>
            </a:rPr>
            <a:t>Depth Reduction Factor (rd)</a:t>
          </a:r>
          <a:endParaRPr lang="en-US" sz="2000" b="1" dirty="0">
            <a:effectLst>
              <a:outerShdw blurRad="38100" dist="38100" dir="2700000" algn="tl">
                <a:srgbClr val="000000">
                  <a:alpha val="43137"/>
                </a:srgbClr>
              </a:outerShdw>
            </a:effectLst>
            <a:latin typeface="Arial" pitchFamily="34" charset="0"/>
            <a:cs typeface="Arial" pitchFamily="34" charset="0"/>
          </a:endParaRPr>
        </a:p>
      </dgm:t>
    </dgm:pt>
    <dgm:pt modelId="{33E1BC25-4109-43F7-92B7-E39E77B66A0F}" type="parTrans" cxnId="{3BF41533-4708-4ECC-B603-1A176833F600}">
      <dgm:prSet/>
      <dgm:spPr/>
      <dgm:t>
        <a:bodyPr/>
        <a:lstStyle/>
        <a:p>
          <a:endParaRPr lang="en-US">
            <a:latin typeface="Arial" pitchFamily="34" charset="0"/>
            <a:cs typeface="Arial" pitchFamily="34" charset="0"/>
          </a:endParaRPr>
        </a:p>
      </dgm:t>
    </dgm:pt>
    <dgm:pt modelId="{502BBF25-AB46-4FB2-B7AD-63361880E149}" type="sibTrans" cxnId="{3BF41533-4708-4ECC-B603-1A176833F600}">
      <dgm:prSet/>
      <dgm:spPr/>
      <dgm:t>
        <a:bodyPr/>
        <a:lstStyle/>
        <a:p>
          <a:endParaRPr lang="en-US">
            <a:latin typeface="Arial" pitchFamily="34" charset="0"/>
            <a:cs typeface="Arial" pitchFamily="34" charset="0"/>
          </a:endParaRPr>
        </a:p>
      </dgm:t>
    </dgm:pt>
    <dgm:pt modelId="{CF287C78-2E4C-41C3-A49A-9037D3A6D75A}">
      <dgm:prSet phldrT="[Text]" custT="1"/>
      <dgm:spPr/>
      <dgm:t>
        <a:bodyPr/>
        <a:lstStyle/>
        <a:p>
          <a:r>
            <a:rPr lang="en-US" sz="1800" smtClean="0">
              <a:latin typeface="Arial" pitchFamily="34" charset="0"/>
              <a:cs typeface="Arial" pitchFamily="34" charset="0"/>
            </a:rPr>
            <a:t>NCEER Workshop, 1997 recommended</a:t>
          </a:r>
          <a:endParaRPr lang="en-US" sz="1800" dirty="0">
            <a:latin typeface="Arial" pitchFamily="34" charset="0"/>
            <a:cs typeface="Arial" pitchFamily="34" charset="0"/>
          </a:endParaRPr>
        </a:p>
      </dgm:t>
    </dgm:pt>
    <dgm:pt modelId="{7EAE9DE5-7FCC-461E-9B5B-DEBBBFFB0BFA}" type="parTrans" cxnId="{55425913-6258-4091-B17E-DE35EFB04483}">
      <dgm:prSet/>
      <dgm:spPr/>
      <dgm:t>
        <a:bodyPr/>
        <a:lstStyle/>
        <a:p>
          <a:endParaRPr lang="en-US">
            <a:latin typeface="Arial" pitchFamily="34" charset="0"/>
            <a:cs typeface="Arial" pitchFamily="34" charset="0"/>
          </a:endParaRPr>
        </a:p>
      </dgm:t>
    </dgm:pt>
    <dgm:pt modelId="{3C5F38D1-E3DB-41F6-AD89-CD91CD13AF42}" type="sibTrans" cxnId="{55425913-6258-4091-B17E-DE35EFB04483}">
      <dgm:prSet/>
      <dgm:spPr/>
      <dgm:t>
        <a:bodyPr/>
        <a:lstStyle/>
        <a:p>
          <a:endParaRPr lang="en-US">
            <a:latin typeface="Arial" pitchFamily="34" charset="0"/>
            <a:cs typeface="Arial" pitchFamily="34" charset="0"/>
          </a:endParaRPr>
        </a:p>
      </dgm:t>
    </dgm:pt>
    <dgm:pt modelId="{5B097B18-CB39-4DBA-815E-BB61E332D75D}">
      <dgm:prSet custT="1"/>
      <dgm:spPr/>
      <dgm:t>
        <a:bodyPr/>
        <a:lstStyle/>
        <a:p>
          <a:r>
            <a:rPr lang="en-US" sz="1800" dirty="0" smtClean="0">
              <a:latin typeface="Arial" pitchFamily="34" charset="0"/>
              <a:cs typeface="Arial" pitchFamily="34" charset="0"/>
            </a:rPr>
            <a:t>Thomas F. Blake</a:t>
          </a:r>
        </a:p>
      </dgm:t>
    </dgm:pt>
    <dgm:pt modelId="{843DB4F9-70D2-4809-B32B-6DDAA8336D3F}" type="parTrans" cxnId="{D762E430-93D4-4902-97D1-4AF470F1E7E3}">
      <dgm:prSet/>
      <dgm:spPr/>
      <dgm:t>
        <a:bodyPr/>
        <a:lstStyle/>
        <a:p>
          <a:endParaRPr lang="en-US"/>
        </a:p>
      </dgm:t>
    </dgm:pt>
    <dgm:pt modelId="{5172E4C6-AC77-4F17-8808-637B3F4FB8B8}" type="sibTrans" cxnId="{D762E430-93D4-4902-97D1-4AF470F1E7E3}">
      <dgm:prSet/>
      <dgm:spPr/>
      <dgm:t>
        <a:bodyPr/>
        <a:lstStyle/>
        <a:p>
          <a:endParaRPr lang="en-US"/>
        </a:p>
      </dgm:t>
    </dgm:pt>
    <dgm:pt modelId="{3BACBEF9-2DA4-4C06-BD9D-B3AF97CAFC9E}">
      <dgm:prSet custT="1"/>
      <dgm:spPr/>
      <dgm:t>
        <a:bodyPr/>
        <a:lstStyle/>
        <a:p>
          <a:r>
            <a:rPr lang="en-US" sz="1800" dirty="0" smtClean="0">
              <a:latin typeface="Arial" pitchFamily="34" charset="0"/>
              <a:cs typeface="Arial" pitchFamily="34" charset="0"/>
            </a:rPr>
            <a:t>Idriss &amp; Boulanger, 2006</a:t>
          </a:r>
        </a:p>
      </dgm:t>
    </dgm:pt>
    <dgm:pt modelId="{B861B79F-3DDC-40AF-8B4F-D0D4A7C4145E}" type="parTrans" cxnId="{C34536AC-E292-4308-955D-4884CEFBF2B8}">
      <dgm:prSet/>
      <dgm:spPr/>
      <dgm:t>
        <a:bodyPr/>
        <a:lstStyle/>
        <a:p>
          <a:endParaRPr lang="en-US"/>
        </a:p>
      </dgm:t>
    </dgm:pt>
    <dgm:pt modelId="{C27195E7-7F40-46CB-8807-0D63665005E4}" type="sibTrans" cxnId="{C34536AC-E292-4308-955D-4884CEFBF2B8}">
      <dgm:prSet/>
      <dgm:spPr/>
      <dgm:t>
        <a:bodyPr/>
        <a:lstStyle/>
        <a:p>
          <a:endParaRPr lang="en-US"/>
        </a:p>
      </dgm:t>
    </dgm:pt>
    <dgm:pt modelId="{EE81121B-9B57-4480-B2C9-F394AEECB55D}">
      <dgm:prSet custT="1"/>
      <dgm:spPr/>
      <dgm:t>
        <a:bodyPr/>
        <a:lstStyle/>
        <a:p>
          <a:r>
            <a:rPr lang="en-US" sz="1800" dirty="0" smtClean="0">
              <a:latin typeface="Arial" pitchFamily="34" charset="0"/>
              <a:cs typeface="Arial" pitchFamily="34" charset="0"/>
            </a:rPr>
            <a:t>Kayen et al., 1992</a:t>
          </a:r>
        </a:p>
      </dgm:t>
    </dgm:pt>
    <dgm:pt modelId="{9D92F101-7633-4B03-AF56-BDD9CC1F88D6}" type="parTrans" cxnId="{52385E32-BA6E-4EE7-B763-CBF09ABD58A2}">
      <dgm:prSet/>
      <dgm:spPr/>
      <dgm:t>
        <a:bodyPr/>
        <a:lstStyle/>
        <a:p>
          <a:endParaRPr lang="en-US"/>
        </a:p>
      </dgm:t>
    </dgm:pt>
    <dgm:pt modelId="{CCDC7435-7CC7-40DF-B7D0-E3F9E153BBD2}" type="sibTrans" cxnId="{52385E32-BA6E-4EE7-B763-CBF09ABD58A2}">
      <dgm:prSet/>
      <dgm:spPr/>
      <dgm:t>
        <a:bodyPr/>
        <a:lstStyle/>
        <a:p>
          <a:endParaRPr lang="en-US"/>
        </a:p>
      </dgm:t>
    </dgm:pt>
    <dgm:pt modelId="{4B8AC145-7190-41E4-BC67-060D81F9FEE2}">
      <dgm:prSet custT="1"/>
      <dgm:spPr/>
      <dgm:t>
        <a:bodyPr/>
        <a:lstStyle/>
        <a:p>
          <a:r>
            <a:rPr lang="en-US" sz="1800" dirty="0" smtClean="0">
              <a:latin typeface="Arial" pitchFamily="34" charset="0"/>
              <a:cs typeface="Arial" pitchFamily="34" charset="0"/>
            </a:rPr>
            <a:t>Cetin et al., 2004</a:t>
          </a:r>
        </a:p>
      </dgm:t>
    </dgm:pt>
    <dgm:pt modelId="{93E98226-DE16-436B-89BA-79C8156659AE}" type="parTrans" cxnId="{AC7FD890-ADFC-4F69-A3BC-1ED42ADD9B5C}">
      <dgm:prSet/>
      <dgm:spPr/>
      <dgm:t>
        <a:bodyPr/>
        <a:lstStyle/>
        <a:p>
          <a:endParaRPr lang="en-US"/>
        </a:p>
      </dgm:t>
    </dgm:pt>
    <dgm:pt modelId="{EB026B5D-79CF-4515-A429-32F1FB33991C}" type="sibTrans" cxnId="{AC7FD890-ADFC-4F69-A3BC-1ED42ADD9B5C}">
      <dgm:prSet/>
      <dgm:spPr/>
      <dgm:t>
        <a:bodyPr/>
        <a:lstStyle/>
        <a:p>
          <a:endParaRPr lang="en-US"/>
        </a:p>
      </dgm:t>
    </dgm:pt>
    <dgm:pt modelId="{97FCA20F-A07E-43AF-B95C-09A848A2493F}" type="pres">
      <dgm:prSet presAssocID="{8E5A0054-E7BA-4293-9749-4BA3208F6A8A}" presName="Name0" presStyleCnt="0">
        <dgm:presLayoutVars>
          <dgm:dir/>
          <dgm:animLvl val="lvl"/>
          <dgm:resizeHandles val="exact"/>
        </dgm:presLayoutVars>
      </dgm:prSet>
      <dgm:spPr/>
      <dgm:t>
        <a:bodyPr/>
        <a:lstStyle/>
        <a:p>
          <a:endParaRPr lang="en-US"/>
        </a:p>
      </dgm:t>
    </dgm:pt>
    <dgm:pt modelId="{4F6B37E5-C4EB-4FEB-A15C-36A76E8DBEBC}" type="pres">
      <dgm:prSet presAssocID="{D2B9D1BA-DCD6-4FA5-A525-32A96F3BE91F}" presName="composite" presStyleCnt="0"/>
      <dgm:spPr/>
    </dgm:pt>
    <dgm:pt modelId="{7219333E-EB99-441C-A46E-80CABB392CE7}" type="pres">
      <dgm:prSet presAssocID="{D2B9D1BA-DCD6-4FA5-A525-32A96F3BE91F}" presName="parTx" presStyleLbl="alignNode1" presStyleIdx="0" presStyleCnt="1" custScaleY="105400" custLinFactNeighborY="-50716">
        <dgm:presLayoutVars>
          <dgm:chMax val="0"/>
          <dgm:chPref val="0"/>
          <dgm:bulletEnabled val="1"/>
        </dgm:presLayoutVars>
      </dgm:prSet>
      <dgm:spPr/>
      <dgm:t>
        <a:bodyPr/>
        <a:lstStyle/>
        <a:p>
          <a:endParaRPr lang="en-US"/>
        </a:p>
      </dgm:t>
    </dgm:pt>
    <dgm:pt modelId="{48CBD257-BCAF-4D03-9D8A-534138D92FC4}" type="pres">
      <dgm:prSet presAssocID="{D2B9D1BA-DCD6-4FA5-A525-32A96F3BE91F}" presName="desTx" presStyleLbl="alignAccFollowNode1" presStyleIdx="0" presStyleCnt="1">
        <dgm:presLayoutVars>
          <dgm:bulletEnabled val="1"/>
        </dgm:presLayoutVars>
      </dgm:prSet>
      <dgm:spPr/>
      <dgm:t>
        <a:bodyPr/>
        <a:lstStyle/>
        <a:p>
          <a:endParaRPr lang="en-US"/>
        </a:p>
      </dgm:t>
    </dgm:pt>
  </dgm:ptLst>
  <dgm:cxnLst>
    <dgm:cxn modelId="{2C55005E-A9AB-46EB-A829-3451154A566E}" type="presOf" srcId="{D2B9D1BA-DCD6-4FA5-A525-32A96F3BE91F}" destId="{7219333E-EB99-441C-A46E-80CABB392CE7}" srcOrd="0" destOrd="0" presId="urn:microsoft.com/office/officeart/2005/8/layout/hList1"/>
    <dgm:cxn modelId="{8DB9655A-51A5-4FCC-B177-37ACAAC33DEE}" type="presOf" srcId="{4B8AC145-7190-41E4-BC67-060D81F9FEE2}" destId="{48CBD257-BCAF-4D03-9D8A-534138D92FC4}" srcOrd="0" destOrd="4" presId="urn:microsoft.com/office/officeart/2005/8/layout/hList1"/>
    <dgm:cxn modelId="{3105E035-9791-40AB-A5E9-9FAC66748009}" type="presOf" srcId="{5B097B18-CB39-4DBA-815E-BB61E332D75D}" destId="{48CBD257-BCAF-4D03-9D8A-534138D92FC4}" srcOrd="0" destOrd="1" presId="urn:microsoft.com/office/officeart/2005/8/layout/hList1"/>
    <dgm:cxn modelId="{55425913-6258-4091-B17E-DE35EFB04483}" srcId="{D2B9D1BA-DCD6-4FA5-A525-32A96F3BE91F}" destId="{CF287C78-2E4C-41C3-A49A-9037D3A6D75A}" srcOrd="0" destOrd="0" parTransId="{7EAE9DE5-7FCC-461E-9B5B-DEBBBFFB0BFA}" sibTransId="{3C5F38D1-E3DB-41F6-AD89-CD91CD13AF42}"/>
    <dgm:cxn modelId="{AC7FD890-ADFC-4F69-A3BC-1ED42ADD9B5C}" srcId="{D2B9D1BA-DCD6-4FA5-A525-32A96F3BE91F}" destId="{4B8AC145-7190-41E4-BC67-060D81F9FEE2}" srcOrd="4" destOrd="0" parTransId="{93E98226-DE16-436B-89BA-79C8156659AE}" sibTransId="{EB026B5D-79CF-4515-A429-32F1FB33991C}"/>
    <dgm:cxn modelId="{0D871368-7230-43E2-AF88-2FD05A30DE62}" type="presOf" srcId="{CF287C78-2E4C-41C3-A49A-9037D3A6D75A}" destId="{48CBD257-BCAF-4D03-9D8A-534138D92FC4}" srcOrd="0" destOrd="0" presId="urn:microsoft.com/office/officeart/2005/8/layout/hList1"/>
    <dgm:cxn modelId="{3D090B83-73F0-4794-B6B4-F9184B7AE3A6}" type="presOf" srcId="{3BACBEF9-2DA4-4C06-BD9D-B3AF97CAFC9E}" destId="{48CBD257-BCAF-4D03-9D8A-534138D92FC4}" srcOrd="0" destOrd="2" presId="urn:microsoft.com/office/officeart/2005/8/layout/hList1"/>
    <dgm:cxn modelId="{CD5E265C-CBAA-4D1E-A403-14629B1F4389}" type="presOf" srcId="{8E5A0054-E7BA-4293-9749-4BA3208F6A8A}" destId="{97FCA20F-A07E-43AF-B95C-09A848A2493F}" srcOrd="0" destOrd="0" presId="urn:microsoft.com/office/officeart/2005/8/layout/hList1"/>
    <dgm:cxn modelId="{C34536AC-E292-4308-955D-4884CEFBF2B8}" srcId="{D2B9D1BA-DCD6-4FA5-A525-32A96F3BE91F}" destId="{3BACBEF9-2DA4-4C06-BD9D-B3AF97CAFC9E}" srcOrd="2" destOrd="0" parTransId="{B861B79F-3DDC-40AF-8B4F-D0D4A7C4145E}" sibTransId="{C27195E7-7F40-46CB-8807-0D63665005E4}"/>
    <dgm:cxn modelId="{D762E430-93D4-4902-97D1-4AF470F1E7E3}" srcId="{D2B9D1BA-DCD6-4FA5-A525-32A96F3BE91F}" destId="{5B097B18-CB39-4DBA-815E-BB61E332D75D}" srcOrd="1" destOrd="0" parTransId="{843DB4F9-70D2-4809-B32B-6DDAA8336D3F}" sibTransId="{5172E4C6-AC77-4F17-8808-637B3F4FB8B8}"/>
    <dgm:cxn modelId="{52385E32-BA6E-4EE7-B763-CBF09ABD58A2}" srcId="{D2B9D1BA-DCD6-4FA5-A525-32A96F3BE91F}" destId="{EE81121B-9B57-4480-B2C9-F394AEECB55D}" srcOrd="3" destOrd="0" parTransId="{9D92F101-7633-4B03-AF56-BDD9CC1F88D6}" sibTransId="{CCDC7435-7CC7-40DF-B7D0-E3F9E153BBD2}"/>
    <dgm:cxn modelId="{3BF41533-4708-4ECC-B603-1A176833F600}" srcId="{8E5A0054-E7BA-4293-9749-4BA3208F6A8A}" destId="{D2B9D1BA-DCD6-4FA5-A525-32A96F3BE91F}" srcOrd="0" destOrd="0" parTransId="{33E1BC25-4109-43F7-92B7-E39E77B66A0F}" sibTransId="{502BBF25-AB46-4FB2-B7AD-63361880E149}"/>
    <dgm:cxn modelId="{7DD122C9-1816-401C-B26A-518C10989D30}" type="presOf" srcId="{EE81121B-9B57-4480-B2C9-F394AEECB55D}" destId="{48CBD257-BCAF-4D03-9D8A-534138D92FC4}" srcOrd="0" destOrd="3" presId="urn:microsoft.com/office/officeart/2005/8/layout/hList1"/>
    <dgm:cxn modelId="{02880883-D6CB-49FD-90B1-E6A739FEC28E}" type="presParOf" srcId="{97FCA20F-A07E-43AF-B95C-09A848A2493F}" destId="{4F6B37E5-C4EB-4FEB-A15C-36A76E8DBEBC}" srcOrd="0" destOrd="0" presId="urn:microsoft.com/office/officeart/2005/8/layout/hList1"/>
    <dgm:cxn modelId="{061ADD54-0A20-49D2-81D0-730DAC6FB71C}" type="presParOf" srcId="{4F6B37E5-C4EB-4FEB-A15C-36A76E8DBEBC}" destId="{7219333E-EB99-441C-A46E-80CABB392CE7}" srcOrd="0" destOrd="0" presId="urn:microsoft.com/office/officeart/2005/8/layout/hList1"/>
    <dgm:cxn modelId="{728EDF6D-65C8-4EA3-851E-DDDD24E6A8CE}" type="presParOf" srcId="{4F6B37E5-C4EB-4FEB-A15C-36A76E8DBEBC}" destId="{48CBD257-BCAF-4D03-9D8A-534138D92FC4}" srcOrd="1" destOrd="0" presId="urn:microsoft.com/office/officeart/2005/8/layout/h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D036BB-0F9A-44E6-A41D-8CF1638D4FD0}">
      <dsp:nvSpPr>
        <dsp:cNvPr id="0" name=""/>
        <dsp:cNvSpPr/>
      </dsp:nvSpPr>
      <dsp:spPr>
        <a:xfrm>
          <a:off x="0" y="206479"/>
          <a:ext cx="4419600" cy="2772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EF7405E-6182-4BD9-9089-A30F510DFB0F}">
      <dsp:nvSpPr>
        <dsp:cNvPr id="0" name=""/>
        <dsp:cNvSpPr/>
      </dsp:nvSpPr>
      <dsp:spPr>
        <a:xfrm>
          <a:off x="210405" y="44119"/>
          <a:ext cx="4208111" cy="324720"/>
        </a:xfrm>
        <a:prstGeom prst="roundRect">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6935" tIns="0" rIns="116935" bIns="0" numCol="1" spcCol="1270" anchor="ctr" anchorCtr="0">
          <a:noAutofit/>
        </a:bodyPr>
        <a:lstStyle/>
        <a:p>
          <a:pPr lvl="0" algn="l" defTabSz="666750">
            <a:lnSpc>
              <a:spcPct val="90000"/>
            </a:lnSpc>
            <a:spcBef>
              <a:spcPct val="0"/>
            </a:spcBef>
            <a:spcAft>
              <a:spcPct val="35000"/>
            </a:spcAft>
          </a:pPr>
          <a:r>
            <a:rPr lang="en-US" sz="1500" b="1" kern="1200" smtClean="0"/>
            <a:t>Soil void ratio</a:t>
          </a:r>
          <a:endParaRPr lang="en-US" sz="1500" b="1" kern="1200" dirty="0"/>
        </a:p>
      </dsp:txBody>
      <dsp:txXfrm>
        <a:off x="210405" y="44119"/>
        <a:ext cx="4208111" cy="324720"/>
      </dsp:txXfrm>
    </dsp:sp>
    <dsp:sp modelId="{B349F865-50C6-45A9-8D0C-2EC9187F0B35}">
      <dsp:nvSpPr>
        <dsp:cNvPr id="0" name=""/>
        <dsp:cNvSpPr/>
      </dsp:nvSpPr>
      <dsp:spPr>
        <a:xfrm>
          <a:off x="0" y="705439"/>
          <a:ext cx="4419600" cy="2772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98DD7D7-07A9-4174-AF98-5ACAB6CFF996}">
      <dsp:nvSpPr>
        <dsp:cNvPr id="0" name=""/>
        <dsp:cNvSpPr/>
      </dsp:nvSpPr>
      <dsp:spPr>
        <a:xfrm>
          <a:off x="216448" y="543079"/>
          <a:ext cx="4201233" cy="324720"/>
        </a:xfrm>
        <a:prstGeom prst="roundRect">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6935" tIns="0" rIns="116935" bIns="0" numCol="1" spcCol="1270" anchor="ctr" anchorCtr="0">
          <a:noAutofit/>
        </a:bodyPr>
        <a:lstStyle/>
        <a:p>
          <a:pPr lvl="0" algn="l" defTabSz="666750">
            <a:lnSpc>
              <a:spcPct val="90000"/>
            </a:lnSpc>
            <a:spcBef>
              <a:spcPct val="0"/>
            </a:spcBef>
            <a:spcAft>
              <a:spcPct val="35000"/>
            </a:spcAft>
          </a:pPr>
          <a:r>
            <a:rPr lang="en-US" sz="1500" b="1" kern="1200" smtClean="0"/>
            <a:t>Soil density</a:t>
          </a:r>
          <a:endParaRPr lang="en-US" sz="1500" b="1" kern="1200" dirty="0"/>
        </a:p>
      </dsp:txBody>
      <dsp:txXfrm>
        <a:off x="216448" y="543079"/>
        <a:ext cx="4201233" cy="324720"/>
      </dsp:txXfrm>
    </dsp:sp>
    <dsp:sp modelId="{31DA160D-C618-4FAA-8344-C192CEB6EB74}">
      <dsp:nvSpPr>
        <dsp:cNvPr id="0" name=""/>
        <dsp:cNvSpPr/>
      </dsp:nvSpPr>
      <dsp:spPr>
        <a:xfrm>
          <a:off x="0" y="1204400"/>
          <a:ext cx="4419600" cy="2772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888E37C-4097-4F58-8A81-EBC6633D85D8}">
      <dsp:nvSpPr>
        <dsp:cNvPr id="0" name=""/>
        <dsp:cNvSpPr/>
      </dsp:nvSpPr>
      <dsp:spPr>
        <a:xfrm>
          <a:off x="210405" y="1042040"/>
          <a:ext cx="4208111" cy="324720"/>
        </a:xfrm>
        <a:prstGeom prst="roundRect">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6935" tIns="0" rIns="116935" bIns="0" numCol="1" spcCol="1270" anchor="ctr" anchorCtr="0">
          <a:noAutofit/>
        </a:bodyPr>
        <a:lstStyle/>
        <a:p>
          <a:pPr lvl="0" algn="l" defTabSz="666750">
            <a:lnSpc>
              <a:spcPct val="90000"/>
            </a:lnSpc>
            <a:spcBef>
              <a:spcPct val="0"/>
            </a:spcBef>
            <a:spcAft>
              <a:spcPct val="35000"/>
            </a:spcAft>
          </a:pPr>
          <a:r>
            <a:rPr lang="en-US" sz="1500" b="1" kern="1200" smtClean="0"/>
            <a:t>Soil permeability</a:t>
          </a:r>
          <a:endParaRPr lang="en-US" sz="1500" b="1" kern="1200" dirty="0"/>
        </a:p>
      </dsp:txBody>
      <dsp:txXfrm>
        <a:off x="210405" y="1042040"/>
        <a:ext cx="4208111" cy="324720"/>
      </dsp:txXfrm>
    </dsp:sp>
    <dsp:sp modelId="{E29302AB-9D3D-4321-AC0B-536231BDFC93}">
      <dsp:nvSpPr>
        <dsp:cNvPr id="0" name=""/>
        <dsp:cNvSpPr/>
      </dsp:nvSpPr>
      <dsp:spPr>
        <a:xfrm>
          <a:off x="0" y="1703360"/>
          <a:ext cx="4419600" cy="2772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03AD082-DF6D-4023-AFA5-E77CEA41801D}">
      <dsp:nvSpPr>
        <dsp:cNvPr id="0" name=""/>
        <dsp:cNvSpPr/>
      </dsp:nvSpPr>
      <dsp:spPr>
        <a:xfrm>
          <a:off x="210405" y="1541000"/>
          <a:ext cx="4208111" cy="324720"/>
        </a:xfrm>
        <a:prstGeom prst="roundRect">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6935" tIns="0" rIns="116935" bIns="0" numCol="1" spcCol="1270" anchor="ctr" anchorCtr="0">
          <a:noAutofit/>
        </a:bodyPr>
        <a:lstStyle/>
        <a:p>
          <a:pPr lvl="0" algn="l" defTabSz="666750">
            <a:lnSpc>
              <a:spcPct val="90000"/>
            </a:lnSpc>
            <a:spcBef>
              <a:spcPct val="0"/>
            </a:spcBef>
            <a:spcAft>
              <a:spcPct val="35000"/>
            </a:spcAft>
          </a:pPr>
          <a:r>
            <a:rPr lang="en-US" sz="1500" b="1" kern="1200" smtClean="0"/>
            <a:t>Geological history of site</a:t>
          </a:r>
          <a:endParaRPr lang="en-US" sz="1500" b="1" kern="1200" dirty="0"/>
        </a:p>
      </dsp:txBody>
      <dsp:txXfrm>
        <a:off x="210405" y="1541000"/>
        <a:ext cx="4208111" cy="324720"/>
      </dsp:txXfrm>
    </dsp:sp>
    <dsp:sp modelId="{E319FC45-F15D-4A8E-908E-83728E0A68CD}">
      <dsp:nvSpPr>
        <dsp:cNvPr id="0" name=""/>
        <dsp:cNvSpPr/>
      </dsp:nvSpPr>
      <dsp:spPr>
        <a:xfrm>
          <a:off x="0" y="2202320"/>
          <a:ext cx="4419600" cy="2772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6594125-3F6E-4B45-8671-C3043E68F4A5}">
      <dsp:nvSpPr>
        <dsp:cNvPr id="0" name=""/>
        <dsp:cNvSpPr/>
      </dsp:nvSpPr>
      <dsp:spPr>
        <a:xfrm>
          <a:off x="210405" y="2039960"/>
          <a:ext cx="4208111" cy="324720"/>
        </a:xfrm>
        <a:prstGeom prst="roundRect">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6935" tIns="0" rIns="116935" bIns="0" numCol="1" spcCol="1270" anchor="ctr" anchorCtr="0">
          <a:noAutofit/>
        </a:bodyPr>
        <a:lstStyle/>
        <a:p>
          <a:pPr lvl="0" algn="l" defTabSz="666750">
            <a:lnSpc>
              <a:spcPct val="90000"/>
            </a:lnSpc>
            <a:spcBef>
              <a:spcPct val="0"/>
            </a:spcBef>
            <a:spcAft>
              <a:spcPct val="35000"/>
            </a:spcAft>
          </a:pPr>
          <a:r>
            <a:rPr lang="en-US" sz="1500" b="1" kern="1200" smtClean="0"/>
            <a:t>Ground water level</a:t>
          </a:r>
          <a:endParaRPr lang="en-US" sz="1500" b="1" kern="1200" dirty="0"/>
        </a:p>
      </dsp:txBody>
      <dsp:txXfrm>
        <a:off x="210405" y="2039960"/>
        <a:ext cx="4208111" cy="324720"/>
      </dsp:txXfrm>
    </dsp:sp>
    <dsp:sp modelId="{6EE32B0B-A832-4B89-9F47-C861AE0C5955}">
      <dsp:nvSpPr>
        <dsp:cNvPr id="0" name=""/>
        <dsp:cNvSpPr/>
      </dsp:nvSpPr>
      <dsp:spPr>
        <a:xfrm>
          <a:off x="0" y="2701280"/>
          <a:ext cx="4419600" cy="2772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1C9CE70-1152-494C-ACF4-EBA495BDD99A}">
      <dsp:nvSpPr>
        <dsp:cNvPr id="0" name=""/>
        <dsp:cNvSpPr/>
      </dsp:nvSpPr>
      <dsp:spPr>
        <a:xfrm>
          <a:off x="210405" y="2538920"/>
          <a:ext cx="4208111" cy="324720"/>
        </a:xfrm>
        <a:prstGeom prst="roundRect">
          <a:avLst/>
        </a:prstGeom>
        <a:gradFill rotWithShape="0">
          <a:gsLst>
            <a:gs pos="0">
              <a:schemeClr val="lt1">
                <a:hueOff val="0"/>
                <a:satOff val="0"/>
                <a:lumOff val="0"/>
                <a:alphaOff val="0"/>
                <a:tint val="62000"/>
                <a:satMod val="180000"/>
              </a:schemeClr>
            </a:gs>
            <a:gs pos="65000">
              <a:schemeClr val="lt1">
                <a:hueOff val="0"/>
                <a:satOff val="0"/>
                <a:lumOff val="0"/>
                <a:alphaOff val="0"/>
                <a:tint val="32000"/>
                <a:satMod val="250000"/>
              </a:schemeClr>
            </a:gs>
            <a:gs pos="100000">
              <a:schemeClr val="l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6935" tIns="0" rIns="116935" bIns="0" numCol="1" spcCol="1270" anchor="ctr" anchorCtr="0">
          <a:noAutofit/>
        </a:bodyPr>
        <a:lstStyle/>
        <a:p>
          <a:pPr lvl="0" algn="l" defTabSz="666750">
            <a:lnSpc>
              <a:spcPct val="90000"/>
            </a:lnSpc>
            <a:spcBef>
              <a:spcPct val="0"/>
            </a:spcBef>
            <a:spcAft>
              <a:spcPct val="35000"/>
            </a:spcAft>
          </a:pPr>
          <a:r>
            <a:rPr lang="en-US" sz="1500" b="1" kern="1200" smtClean="0"/>
            <a:t>Nature of the earthquake shaking</a:t>
          </a:r>
          <a:endParaRPr lang="en-US" sz="1500" b="1" kern="1200" dirty="0"/>
        </a:p>
      </dsp:txBody>
      <dsp:txXfrm>
        <a:off x="210405" y="2538920"/>
        <a:ext cx="4208111" cy="32472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19333E-EB99-441C-A46E-80CABB392CE7}">
      <dsp:nvSpPr>
        <dsp:cNvPr id="0" name=""/>
        <dsp:cNvSpPr/>
      </dsp:nvSpPr>
      <dsp:spPr>
        <a:xfrm>
          <a:off x="0" y="0"/>
          <a:ext cx="3733800" cy="547200"/>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w="9525" cap="flat" cmpd="sng" algn="ctr">
          <a:solidFill>
            <a:schemeClr val="accent4">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Arial" pitchFamily="34" charset="0"/>
              <a:cs typeface="Arial" pitchFamily="34" charset="0"/>
            </a:rPr>
            <a:t>Magnitude Scaling Factor</a:t>
          </a:r>
          <a:endParaRPr lang="en-US" sz="2000" b="1" kern="1200" dirty="0">
            <a:effectLst>
              <a:outerShdw blurRad="38100" dist="38100" dir="2700000" algn="tl">
                <a:srgbClr val="000000">
                  <a:alpha val="43137"/>
                </a:srgbClr>
              </a:outerShdw>
            </a:effectLst>
            <a:latin typeface="Arial" pitchFamily="34" charset="0"/>
            <a:cs typeface="Arial" pitchFamily="34" charset="0"/>
          </a:endParaRPr>
        </a:p>
      </dsp:txBody>
      <dsp:txXfrm>
        <a:off x="0" y="0"/>
        <a:ext cx="3733800" cy="547200"/>
      </dsp:txXfrm>
    </dsp:sp>
    <dsp:sp modelId="{48CBD257-BCAF-4D03-9D8A-534138D92FC4}">
      <dsp:nvSpPr>
        <dsp:cNvPr id="0" name=""/>
        <dsp:cNvSpPr/>
      </dsp:nvSpPr>
      <dsp:spPr>
        <a:xfrm>
          <a:off x="0" y="559935"/>
          <a:ext cx="3733800" cy="2399129"/>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smtClean="0">
              <a:latin typeface="Arial" pitchFamily="34" charset="0"/>
              <a:cs typeface="Arial" pitchFamily="34" charset="0"/>
            </a:rPr>
            <a:t>Seed &amp; Idriss, 1982</a:t>
          </a:r>
          <a:endParaRPr lang="en-US"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Idriss</a:t>
          </a:r>
        </a:p>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Ambraseys, 1988</a:t>
          </a:r>
        </a:p>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Andrus &amp; Stokoe</a:t>
          </a:r>
        </a:p>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Arango, 1996</a:t>
          </a:r>
        </a:p>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Youd &amp; Noble, 1996Ohba and Toriumi, 1970</a:t>
          </a:r>
        </a:p>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Tokimatsu and Seed, 1987</a:t>
          </a:r>
        </a:p>
      </dsp:txBody>
      <dsp:txXfrm>
        <a:off x="0" y="559935"/>
        <a:ext cx="3733800" cy="2399129"/>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19333E-EB99-441C-A46E-80CABB392CE7}">
      <dsp:nvSpPr>
        <dsp:cNvPr id="0" name=""/>
        <dsp:cNvSpPr/>
      </dsp:nvSpPr>
      <dsp:spPr>
        <a:xfrm>
          <a:off x="1823" y="-203621"/>
          <a:ext cx="3730153" cy="692242"/>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w="9525" cap="flat" cmpd="sng" algn="ctr">
          <a:solidFill>
            <a:schemeClr val="accent4">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Arial" pitchFamily="34" charset="0"/>
              <a:cs typeface="Arial" pitchFamily="34" charset="0"/>
            </a:rPr>
            <a:t>Liquefaction Analysis Methods (CRR)</a:t>
          </a:r>
          <a:endParaRPr lang="en-US" sz="2000" b="1" kern="1200" dirty="0">
            <a:effectLst>
              <a:outerShdw blurRad="38100" dist="38100" dir="2700000" algn="tl">
                <a:srgbClr val="000000">
                  <a:alpha val="43137"/>
                </a:srgbClr>
              </a:outerShdw>
            </a:effectLst>
            <a:latin typeface="Arial" pitchFamily="34" charset="0"/>
            <a:cs typeface="Arial" pitchFamily="34" charset="0"/>
          </a:endParaRPr>
        </a:p>
      </dsp:txBody>
      <dsp:txXfrm>
        <a:off x="1823" y="-203621"/>
        <a:ext cx="3730153" cy="692242"/>
      </dsp:txXfrm>
    </dsp:sp>
    <dsp:sp modelId="{48CBD257-BCAF-4D03-9D8A-534138D92FC4}">
      <dsp:nvSpPr>
        <dsp:cNvPr id="0" name=""/>
        <dsp:cNvSpPr/>
      </dsp:nvSpPr>
      <dsp:spPr>
        <a:xfrm>
          <a:off x="1823" y="488621"/>
          <a:ext cx="3730153" cy="2305799"/>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NCEER Workshop (1997)</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Vancouver Task Force (2007)</a:t>
          </a: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Boulanger and Idriss (2004)</a:t>
          </a: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Cetin et al. (2004)</a:t>
          </a: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Japanese Bridge Code</a:t>
          </a: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Chinese Code</a:t>
          </a: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Seed et al. (1983)</a:t>
          </a: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Tokimatsu-Yoshimi (1983)</a:t>
          </a: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Shibata (1981)</a:t>
          </a: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Kokusho et al. (1983)</a:t>
          </a:r>
        </a:p>
      </dsp:txBody>
      <dsp:txXfrm>
        <a:off x="1823" y="488621"/>
        <a:ext cx="3730153" cy="2305799"/>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19333E-EB99-441C-A46E-80CABB392CE7}">
      <dsp:nvSpPr>
        <dsp:cNvPr id="0" name=""/>
        <dsp:cNvSpPr/>
      </dsp:nvSpPr>
      <dsp:spPr>
        <a:xfrm>
          <a:off x="0" y="0"/>
          <a:ext cx="3733800" cy="656127"/>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w="9525" cap="flat" cmpd="sng" algn="ctr">
          <a:solidFill>
            <a:schemeClr val="accent4">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Arial" pitchFamily="34" charset="0"/>
              <a:cs typeface="Arial" pitchFamily="34" charset="0"/>
            </a:rPr>
            <a:t>Probability of Liquefaction</a:t>
          </a:r>
          <a:endParaRPr lang="en-US" sz="2000" b="1" kern="1200" dirty="0">
            <a:effectLst>
              <a:outerShdw blurRad="38100" dist="38100" dir="2700000" algn="tl">
                <a:srgbClr val="000000">
                  <a:alpha val="43137"/>
                </a:srgbClr>
              </a:outerShdw>
            </a:effectLst>
            <a:latin typeface="Arial" pitchFamily="34" charset="0"/>
            <a:cs typeface="Arial" pitchFamily="34" charset="0"/>
          </a:endParaRPr>
        </a:p>
      </dsp:txBody>
      <dsp:txXfrm>
        <a:off x="0" y="0"/>
        <a:ext cx="3733800" cy="656127"/>
      </dsp:txXfrm>
    </dsp:sp>
    <dsp:sp modelId="{48CBD257-BCAF-4D03-9D8A-534138D92FC4}">
      <dsp:nvSpPr>
        <dsp:cNvPr id="0" name=""/>
        <dsp:cNvSpPr/>
      </dsp:nvSpPr>
      <dsp:spPr>
        <a:xfrm>
          <a:off x="0" y="666215"/>
          <a:ext cx="3733800" cy="1229759"/>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smtClean="0">
              <a:latin typeface="Arial" pitchFamily="34" charset="0"/>
              <a:cs typeface="Arial" pitchFamily="34" charset="0"/>
            </a:rPr>
            <a:t>Youd and Noble, 2001</a:t>
          </a:r>
          <a:endParaRPr lang="en-US"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Cetin et al., 2004</a:t>
          </a:r>
        </a:p>
      </dsp:txBody>
      <dsp:txXfrm>
        <a:off x="0" y="666215"/>
        <a:ext cx="3733800" cy="1229759"/>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19333E-EB99-441C-A46E-80CABB392CE7}">
      <dsp:nvSpPr>
        <dsp:cNvPr id="0" name=""/>
        <dsp:cNvSpPr/>
      </dsp:nvSpPr>
      <dsp:spPr>
        <a:xfrm>
          <a:off x="0" y="8775"/>
          <a:ext cx="3733800" cy="576000"/>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w="9525" cap="flat" cmpd="sng" algn="ctr">
          <a:solidFill>
            <a:schemeClr val="accent4">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Arial" pitchFamily="34" charset="0"/>
              <a:cs typeface="Arial" pitchFamily="34" charset="0"/>
            </a:rPr>
            <a:t>Liq. Lateral Displacement</a:t>
          </a:r>
          <a:endParaRPr lang="en-US" sz="2000" b="1" kern="1200" dirty="0">
            <a:effectLst>
              <a:outerShdw blurRad="38100" dist="38100" dir="2700000" algn="tl">
                <a:srgbClr val="000000">
                  <a:alpha val="43137"/>
                </a:srgbClr>
              </a:outerShdw>
            </a:effectLst>
            <a:latin typeface="Arial" pitchFamily="34" charset="0"/>
            <a:cs typeface="Arial" pitchFamily="34" charset="0"/>
          </a:endParaRPr>
        </a:p>
      </dsp:txBody>
      <dsp:txXfrm>
        <a:off x="0" y="8775"/>
        <a:ext cx="3733800" cy="576000"/>
      </dsp:txXfrm>
    </dsp:sp>
    <dsp:sp modelId="{48CBD257-BCAF-4D03-9D8A-534138D92FC4}">
      <dsp:nvSpPr>
        <dsp:cNvPr id="0" name=""/>
        <dsp:cNvSpPr/>
      </dsp:nvSpPr>
      <dsp:spPr>
        <a:xfrm>
          <a:off x="0" y="584775"/>
          <a:ext cx="3733800" cy="1235249"/>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smtClean="0">
              <a:latin typeface="Arial" pitchFamily="34" charset="0"/>
              <a:cs typeface="Arial" pitchFamily="34" charset="0"/>
            </a:rPr>
            <a:t>Zhang, Robertson &amp; Brachman, 2004</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Youd et. al., 2002</a:t>
          </a: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Barlett and Youd, 1992</a:t>
          </a: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Hamada et. al., 1986</a:t>
          </a: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Youd and Perkins, 1987</a:t>
          </a:r>
        </a:p>
      </dsp:txBody>
      <dsp:txXfrm>
        <a:off x="0" y="584775"/>
        <a:ext cx="3733800" cy="1235249"/>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19333E-EB99-441C-A46E-80CABB392CE7}">
      <dsp:nvSpPr>
        <dsp:cNvPr id="0" name=""/>
        <dsp:cNvSpPr/>
      </dsp:nvSpPr>
      <dsp:spPr>
        <a:xfrm>
          <a:off x="0" y="25581"/>
          <a:ext cx="3733800" cy="604800"/>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w="9525" cap="flat" cmpd="sng" algn="ctr">
          <a:solidFill>
            <a:schemeClr val="accent4">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Arial" pitchFamily="34" charset="0"/>
              <a:cs typeface="Arial" pitchFamily="34" charset="0"/>
            </a:rPr>
            <a:t>Liq. Settlement</a:t>
          </a:r>
          <a:endParaRPr lang="en-US" sz="2000" b="1" kern="1200" dirty="0">
            <a:effectLst>
              <a:outerShdw blurRad="38100" dist="38100" dir="2700000" algn="tl">
                <a:srgbClr val="000000">
                  <a:alpha val="43137"/>
                </a:srgbClr>
              </a:outerShdw>
            </a:effectLst>
            <a:latin typeface="Arial" pitchFamily="34" charset="0"/>
            <a:cs typeface="Arial" pitchFamily="34" charset="0"/>
          </a:endParaRPr>
        </a:p>
      </dsp:txBody>
      <dsp:txXfrm>
        <a:off x="0" y="25581"/>
        <a:ext cx="3733800" cy="604800"/>
      </dsp:txXfrm>
    </dsp:sp>
    <dsp:sp modelId="{48CBD257-BCAF-4D03-9D8A-534138D92FC4}">
      <dsp:nvSpPr>
        <dsp:cNvPr id="0" name=""/>
        <dsp:cNvSpPr/>
      </dsp:nvSpPr>
      <dsp:spPr>
        <a:xfrm>
          <a:off x="0" y="641060"/>
          <a:ext cx="3733800" cy="451872"/>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Ishihara &amp; Yoshimi, 1992</a:t>
          </a:r>
          <a:endParaRPr lang="en-US" sz="1400" kern="1200" dirty="0">
            <a:latin typeface="Arial" pitchFamily="34" charset="0"/>
            <a:cs typeface="Arial" pitchFamily="34" charset="0"/>
          </a:endParaRPr>
        </a:p>
      </dsp:txBody>
      <dsp:txXfrm>
        <a:off x="0" y="641060"/>
        <a:ext cx="3733800" cy="451872"/>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19333E-EB99-441C-A46E-80CABB392CE7}">
      <dsp:nvSpPr>
        <dsp:cNvPr id="0" name=""/>
        <dsp:cNvSpPr/>
      </dsp:nvSpPr>
      <dsp:spPr>
        <a:xfrm>
          <a:off x="0" y="25581"/>
          <a:ext cx="3733800" cy="604800"/>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w="9525" cap="flat" cmpd="sng" algn="ctr">
          <a:solidFill>
            <a:schemeClr val="accent4">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Arial" pitchFamily="34" charset="0"/>
              <a:cs typeface="Arial" pitchFamily="34" charset="0"/>
            </a:rPr>
            <a:t>Residual Strength</a:t>
          </a:r>
          <a:endParaRPr lang="en-US" sz="2000" b="1" kern="1200" dirty="0">
            <a:effectLst>
              <a:outerShdw blurRad="38100" dist="38100" dir="2700000" algn="tl">
                <a:srgbClr val="000000">
                  <a:alpha val="43137"/>
                </a:srgbClr>
              </a:outerShdw>
            </a:effectLst>
            <a:latin typeface="Arial" pitchFamily="34" charset="0"/>
            <a:cs typeface="Arial" pitchFamily="34" charset="0"/>
          </a:endParaRPr>
        </a:p>
      </dsp:txBody>
      <dsp:txXfrm>
        <a:off x="0" y="25581"/>
        <a:ext cx="3733800" cy="604800"/>
      </dsp:txXfrm>
    </dsp:sp>
    <dsp:sp modelId="{48CBD257-BCAF-4D03-9D8A-534138D92FC4}">
      <dsp:nvSpPr>
        <dsp:cNvPr id="0" name=""/>
        <dsp:cNvSpPr/>
      </dsp:nvSpPr>
      <dsp:spPr>
        <a:xfrm>
          <a:off x="0" y="641060"/>
          <a:ext cx="3733800" cy="451872"/>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err="1" smtClean="0">
              <a:latin typeface="Arial" pitchFamily="34" charset="0"/>
              <a:cs typeface="Arial" pitchFamily="34" charset="0"/>
            </a:rPr>
            <a:t>Idriss</a:t>
          </a:r>
          <a:r>
            <a:rPr lang="en-US" sz="1400" kern="1200" dirty="0" smtClean="0">
              <a:latin typeface="Arial" pitchFamily="34" charset="0"/>
              <a:cs typeface="Arial" pitchFamily="34" charset="0"/>
            </a:rPr>
            <a:t> &amp; Boulanger, 2009</a:t>
          </a:r>
          <a:endParaRPr lang="en-US" sz="1400" kern="1200" dirty="0">
            <a:latin typeface="Arial" pitchFamily="34" charset="0"/>
            <a:cs typeface="Arial" pitchFamily="34" charset="0"/>
          </a:endParaRPr>
        </a:p>
      </dsp:txBody>
      <dsp:txXfrm>
        <a:off x="0" y="641060"/>
        <a:ext cx="3733800" cy="451872"/>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19333E-EB99-441C-A46E-80CABB392CE7}">
      <dsp:nvSpPr>
        <dsp:cNvPr id="0" name=""/>
        <dsp:cNvSpPr/>
      </dsp:nvSpPr>
      <dsp:spPr>
        <a:xfrm>
          <a:off x="0" y="5399"/>
          <a:ext cx="3733800" cy="720000"/>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w="9525" cap="flat" cmpd="sng" algn="ctr">
          <a:solidFill>
            <a:schemeClr val="accent4">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Arial" pitchFamily="34" charset="0"/>
              <a:cs typeface="Arial" pitchFamily="34" charset="0"/>
            </a:rPr>
            <a:t>Soil Index Properties</a:t>
          </a:r>
          <a:endParaRPr lang="en-US" sz="2000" b="1" kern="1200" dirty="0">
            <a:effectLst>
              <a:outerShdw blurRad="38100" dist="38100" dir="2700000" algn="tl">
                <a:srgbClr val="000000">
                  <a:alpha val="43137"/>
                </a:srgbClr>
              </a:outerShdw>
            </a:effectLst>
            <a:latin typeface="Arial" pitchFamily="34" charset="0"/>
            <a:cs typeface="Arial" pitchFamily="34" charset="0"/>
          </a:endParaRPr>
        </a:p>
      </dsp:txBody>
      <dsp:txXfrm>
        <a:off x="0" y="5399"/>
        <a:ext cx="3733800" cy="720000"/>
      </dsp:txXfrm>
    </dsp:sp>
    <dsp:sp modelId="{48CBD257-BCAF-4D03-9D8A-534138D92FC4}">
      <dsp:nvSpPr>
        <dsp:cNvPr id="0" name=""/>
        <dsp:cNvSpPr/>
      </dsp:nvSpPr>
      <dsp:spPr>
        <a:xfrm>
          <a:off x="0" y="725399"/>
          <a:ext cx="3733800" cy="1098000"/>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SPT/Vs raw and corrected data</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Rd </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Overburden pressure (total/ effective)</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Relative density (Dr)</a:t>
          </a:r>
          <a:endParaRPr lang="en-US" sz="1400" kern="1200" dirty="0">
            <a:latin typeface="Arial" pitchFamily="34" charset="0"/>
            <a:cs typeface="Arial" pitchFamily="34" charset="0"/>
          </a:endParaRPr>
        </a:p>
      </dsp:txBody>
      <dsp:txXfrm>
        <a:off x="0" y="725399"/>
        <a:ext cx="3733800" cy="1098000"/>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19333E-EB99-441C-A46E-80CABB392CE7}">
      <dsp:nvSpPr>
        <dsp:cNvPr id="0" name=""/>
        <dsp:cNvSpPr/>
      </dsp:nvSpPr>
      <dsp:spPr>
        <a:xfrm>
          <a:off x="0" y="5399"/>
          <a:ext cx="3733800" cy="720000"/>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w="9525" cap="flat" cmpd="sng" algn="ctr">
          <a:solidFill>
            <a:schemeClr val="accent4">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Arial" pitchFamily="34" charset="0"/>
              <a:cs typeface="Arial" pitchFamily="34" charset="0"/>
            </a:rPr>
            <a:t>Safety Factor Plots</a:t>
          </a:r>
          <a:endParaRPr lang="en-US" sz="2000" b="1" kern="1200" dirty="0">
            <a:effectLst>
              <a:outerShdw blurRad="38100" dist="38100" dir="2700000" algn="tl">
                <a:srgbClr val="000000">
                  <a:alpha val="43137"/>
                </a:srgbClr>
              </a:outerShdw>
            </a:effectLst>
            <a:latin typeface="Arial" pitchFamily="34" charset="0"/>
            <a:cs typeface="Arial" pitchFamily="34" charset="0"/>
          </a:endParaRPr>
        </a:p>
      </dsp:txBody>
      <dsp:txXfrm>
        <a:off x="0" y="5399"/>
        <a:ext cx="3733800" cy="720000"/>
      </dsp:txXfrm>
    </dsp:sp>
    <dsp:sp modelId="{48CBD257-BCAF-4D03-9D8A-534138D92FC4}">
      <dsp:nvSpPr>
        <dsp:cNvPr id="0" name=""/>
        <dsp:cNvSpPr/>
      </dsp:nvSpPr>
      <dsp:spPr>
        <a:xfrm>
          <a:off x="0" y="725399"/>
          <a:ext cx="3733800" cy="1098000"/>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CRR curves</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K</a:t>
          </a:r>
          <a:r>
            <a:rPr lang="en-US" sz="1400" kern="1200" dirty="0" smtClean="0">
              <a:latin typeface="Symbol" pitchFamily="18" charset="2"/>
              <a:cs typeface="Arial" pitchFamily="34" charset="0"/>
            </a:rPr>
            <a:t>s</a:t>
          </a:r>
          <a:endParaRPr lang="en-US" sz="1400" kern="1200" dirty="0">
            <a:latin typeface="Symbol" pitchFamily="18" charset="2"/>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Safety Factor</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Probability of Liquefaction</a:t>
          </a:r>
          <a:endParaRPr lang="en-US" sz="1400" kern="1200" dirty="0">
            <a:latin typeface="Arial" pitchFamily="34" charset="0"/>
            <a:cs typeface="Arial" pitchFamily="34" charset="0"/>
          </a:endParaRPr>
        </a:p>
      </dsp:txBody>
      <dsp:txXfrm>
        <a:off x="0" y="725399"/>
        <a:ext cx="3733800" cy="1098000"/>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19333E-EB99-441C-A46E-80CABB392CE7}">
      <dsp:nvSpPr>
        <dsp:cNvPr id="0" name=""/>
        <dsp:cNvSpPr/>
      </dsp:nvSpPr>
      <dsp:spPr>
        <a:xfrm>
          <a:off x="0" y="8775"/>
          <a:ext cx="3733800" cy="576000"/>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w="9525" cap="flat" cmpd="sng" algn="ctr">
          <a:solidFill>
            <a:schemeClr val="accent4">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Arial" pitchFamily="34" charset="0"/>
              <a:cs typeface="Arial" pitchFamily="34" charset="0"/>
            </a:rPr>
            <a:t>Post-liquefaction Plots</a:t>
          </a:r>
          <a:endParaRPr lang="en-US" sz="2000" b="1" kern="1200" dirty="0">
            <a:effectLst>
              <a:outerShdw blurRad="38100" dist="38100" dir="2700000" algn="tl">
                <a:srgbClr val="000000">
                  <a:alpha val="43137"/>
                </a:srgbClr>
              </a:outerShdw>
            </a:effectLst>
            <a:latin typeface="Arial" pitchFamily="34" charset="0"/>
            <a:cs typeface="Arial" pitchFamily="34" charset="0"/>
          </a:endParaRPr>
        </a:p>
      </dsp:txBody>
      <dsp:txXfrm>
        <a:off x="0" y="8775"/>
        <a:ext cx="3733800" cy="576000"/>
      </dsp:txXfrm>
    </dsp:sp>
    <dsp:sp modelId="{48CBD257-BCAF-4D03-9D8A-534138D92FC4}">
      <dsp:nvSpPr>
        <dsp:cNvPr id="0" name=""/>
        <dsp:cNvSpPr/>
      </dsp:nvSpPr>
      <dsp:spPr>
        <a:xfrm>
          <a:off x="0" y="584775"/>
          <a:ext cx="3733800" cy="1235249"/>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Cyclic Shear Strain</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Volumetric Strain</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Settlement</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Lateral Displacement</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Residual Strength</a:t>
          </a:r>
          <a:endParaRPr lang="en-US" sz="1400" kern="1200" dirty="0">
            <a:latin typeface="Arial" pitchFamily="34" charset="0"/>
            <a:cs typeface="Arial" pitchFamily="34" charset="0"/>
          </a:endParaRPr>
        </a:p>
      </dsp:txBody>
      <dsp:txXfrm>
        <a:off x="0" y="584775"/>
        <a:ext cx="3733800" cy="123524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C75278-08ED-42E1-95E8-1481A223A5AF}">
      <dsp:nvSpPr>
        <dsp:cNvPr id="0" name=""/>
        <dsp:cNvSpPr/>
      </dsp:nvSpPr>
      <dsp:spPr>
        <a:xfrm>
          <a:off x="1905" y="255084"/>
          <a:ext cx="1857374" cy="742949"/>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SPT</a:t>
          </a:r>
          <a:endParaRPr lang="en-US" sz="2000" b="1" kern="1200" dirty="0">
            <a:effectLst>
              <a:outerShdw blurRad="38100" dist="38100" dir="2700000" algn="tl">
                <a:srgbClr val="000000">
                  <a:alpha val="43137"/>
                </a:srgbClr>
              </a:outerShdw>
            </a:effectLst>
          </a:endParaRPr>
        </a:p>
      </dsp:txBody>
      <dsp:txXfrm>
        <a:off x="1905" y="255084"/>
        <a:ext cx="1857374" cy="742949"/>
      </dsp:txXfrm>
    </dsp:sp>
    <dsp:sp modelId="{FB0C0BEA-6A17-462F-88DD-94507B187D58}">
      <dsp:nvSpPr>
        <dsp:cNvPr id="0" name=""/>
        <dsp:cNvSpPr/>
      </dsp:nvSpPr>
      <dsp:spPr>
        <a:xfrm>
          <a:off x="1905" y="998034"/>
          <a:ext cx="1857374" cy="2810880"/>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FCD329-02A7-41BF-9C68-377B6C91E4A9}">
      <dsp:nvSpPr>
        <dsp:cNvPr id="0" name=""/>
        <dsp:cNvSpPr/>
      </dsp:nvSpPr>
      <dsp:spPr>
        <a:xfrm>
          <a:off x="2119312" y="255084"/>
          <a:ext cx="1857374" cy="742949"/>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CPT</a:t>
          </a:r>
          <a:endParaRPr lang="en-US" sz="2000" b="1" kern="1200" dirty="0">
            <a:effectLst>
              <a:outerShdw blurRad="38100" dist="38100" dir="2700000" algn="tl">
                <a:srgbClr val="000000">
                  <a:alpha val="43137"/>
                </a:srgbClr>
              </a:outerShdw>
            </a:effectLst>
          </a:endParaRPr>
        </a:p>
      </dsp:txBody>
      <dsp:txXfrm>
        <a:off x="2119312" y="255084"/>
        <a:ext cx="1857374" cy="742949"/>
      </dsp:txXfrm>
    </dsp:sp>
    <dsp:sp modelId="{9280BDB4-2E76-43D1-9465-E0861FB2F795}">
      <dsp:nvSpPr>
        <dsp:cNvPr id="0" name=""/>
        <dsp:cNvSpPr/>
      </dsp:nvSpPr>
      <dsp:spPr>
        <a:xfrm>
          <a:off x="2119312" y="998034"/>
          <a:ext cx="1857374" cy="2810880"/>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D53F71-4110-440A-9761-0F68806A3C17}">
      <dsp:nvSpPr>
        <dsp:cNvPr id="0" name=""/>
        <dsp:cNvSpPr/>
      </dsp:nvSpPr>
      <dsp:spPr>
        <a:xfrm>
          <a:off x="4236719" y="255084"/>
          <a:ext cx="1857374" cy="742949"/>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Shear Wave Velocity</a:t>
          </a:r>
          <a:endParaRPr lang="en-US" sz="2000" b="1" kern="1200" dirty="0">
            <a:effectLst>
              <a:outerShdw blurRad="38100" dist="38100" dir="2700000" algn="tl">
                <a:srgbClr val="000000">
                  <a:alpha val="43137"/>
                </a:srgbClr>
              </a:outerShdw>
            </a:effectLst>
          </a:endParaRPr>
        </a:p>
      </dsp:txBody>
      <dsp:txXfrm>
        <a:off x="4236719" y="255084"/>
        <a:ext cx="1857374" cy="742949"/>
      </dsp:txXfrm>
    </dsp:sp>
    <dsp:sp modelId="{3916250B-08E7-4926-9365-F17C351AD308}">
      <dsp:nvSpPr>
        <dsp:cNvPr id="0" name=""/>
        <dsp:cNvSpPr/>
      </dsp:nvSpPr>
      <dsp:spPr>
        <a:xfrm>
          <a:off x="4236719" y="998034"/>
          <a:ext cx="1857374" cy="2810880"/>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DD471D-BCD9-424B-880D-5FB2C8F3FCDC}">
      <dsp:nvSpPr>
        <dsp:cNvPr id="0" name=""/>
        <dsp:cNvSpPr/>
      </dsp:nvSpPr>
      <dsp:spPr>
        <a:xfrm>
          <a:off x="2745220" y="57149"/>
          <a:ext cx="2971800" cy="2971800"/>
        </a:xfrm>
        <a:prstGeom prst="ellipse">
          <a:avLst/>
        </a:prstGeom>
        <a:solidFill>
          <a:schemeClr val="accent1">
            <a:alpha val="5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lumMod val="75000"/>
                  <a:lumOff val="25000"/>
                </a:schemeClr>
              </a:solidFill>
              <a:effectLst/>
            </a:rPr>
            <a:t>Data </a:t>
          </a:r>
        </a:p>
        <a:p>
          <a:pPr lvl="0" algn="ctr" defTabSz="800100">
            <a:lnSpc>
              <a:spcPct val="90000"/>
            </a:lnSpc>
            <a:spcBef>
              <a:spcPct val="0"/>
            </a:spcBef>
            <a:spcAft>
              <a:spcPct val="35000"/>
            </a:spcAft>
          </a:pPr>
          <a:r>
            <a:rPr lang="en-US" sz="1800" b="1" kern="1200" dirty="0" smtClean="0">
              <a:solidFill>
                <a:schemeClr val="tx1">
                  <a:lumMod val="75000"/>
                  <a:lumOff val="25000"/>
                </a:schemeClr>
              </a:solidFill>
              <a:effectLst/>
            </a:rPr>
            <a:t>communication</a:t>
          </a:r>
          <a:endParaRPr lang="en-US" sz="1800" b="1" kern="1200" dirty="0">
            <a:solidFill>
              <a:schemeClr val="tx1">
                <a:lumMod val="75000"/>
                <a:lumOff val="25000"/>
              </a:schemeClr>
            </a:solidFill>
            <a:effectLst/>
          </a:endParaRPr>
        </a:p>
      </dsp:txBody>
      <dsp:txXfrm>
        <a:off x="3088120" y="457199"/>
        <a:ext cx="2286000" cy="942975"/>
      </dsp:txXfrm>
    </dsp:sp>
    <dsp:sp modelId="{81C58EFB-E469-419C-B821-F627B0F55BC4}">
      <dsp:nvSpPr>
        <dsp:cNvPr id="0" name=""/>
        <dsp:cNvSpPr/>
      </dsp:nvSpPr>
      <dsp:spPr>
        <a:xfrm>
          <a:off x="3681018" y="1371599"/>
          <a:ext cx="3729103" cy="2971800"/>
        </a:xfrm>
        <a:prstGeom prst="ellipse">
          <a:avLst/>
        </a:prstGeom>
        <a:solidFill>
          <a:schemeClr val="accent1">
            <a:alpha val="5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FF00"/>
              </a:solidFill>
              <a:effectLst/>
            </a:rPr>
            <a:t>Liquefaction Assessment</a:t>
          </a:r>
          <a:endParaRPr lang="en-US" sz="1800" b="1" kern="1200" dirty="0">
            <a:solidFill>
              <a:srgbClr val="FFFF00"/>
            </a:solidFill>
            <a:effectLst/>
          </a:endParaRPr>
        </a:p>
      </dsp:txBody>
      <dsp:txXfrm>
        <a:off x="5688997" y="1714499"/>
        <a:ext cx="1434270" cy="2286000"/>
      </dsp:txXfrm>
    </dsp:sp>
    <dsp:sp modelId="{049429B1-426F-4A76-9DDD-FFEAD8D85D95}">
      <dsp:nvSpPr>
        <dsp:cNvPr id="0" name=""/>
        <dsp:cNvSpPr/>
      </dsp:nvSpPr>
      <dsp:spPr>
        <a:xfrm>
          <a:off x="2745220" y="2686050"/>
          <a:ext cx="2971800" cy="2971800"/>
        </a:xfrm>
        <a:prstGeom prst="ellipse">
          <a:avLst/>
        </a:prstGeom>
        <a:solidFill>
          <a:schemeClr val="accent1">
            <a:alpha val="5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7030A0"/>
              </a:solidFill>
              <a:effectLst/>
            </a:rPr>
            <a:t>Post-Liquefaction Analysis</a:t>
          </a:r>
          <a:endParaRPr lang="en-US" sz="1800" b="1" kern="1200" dirty="0">
            <a:solidFill>
              <a:srgbClr val="7030A0"/>
            </a:solidFill>
            <a:effectLst/>
          </a:endParaRPr>
        </a:p>
      </dsp:txBody>
      <dsp:txXfrm>
        <a:off x="3088120" y="4314824"/>
        <a:ext cx="2286000" cy="942975"/>
      </dsp:txXfrm>
    </dsp:sp>
    <dsp:sp modelId="{46E7CA62-EFE9-4816-A26C-19EED1A545DA}">
      <dsp:nvSpPr>
        <dsp:cNvPr id="0" name=""/>
        <dsp:cNvSpPr/>
      </dsp:nvSpPr>
      <dsp:spPr>
        <a:xfrm>
          <a:off x="1048077" y="1371599"/>
          <a:ext cx="3737187" cy="2971800"/>
        </a:xfrm>
        <a:prstGeom prst="ellipse">
          <a:avLst/>
        </a:prstGeom>
        <a:solidFill>
          <a:schemeClr val="accent1">
            <a:alpha val="5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effectLst/>
            </a:rPr>
            <a:t>Calculation Details &amp; Reports</a:t>
          </a:r>
          <a:endParaRPr lang="en-US" sz="1800" b="1" kern="1200" dirty="0">
            <a:solidFill>
              <a:schemeClr val="bg1"/>
            </a:solidFill>
            <a:effectLst/>
          </a:endParaRPr>
        </a:p>
      </dsp:txBody>
      <dsp:txXfrm>
        <a:off x="1335553" y="1714499"/>
        <a:ext cx="1437379" cy="22860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19333E-EB99-441C-A46E-80CABB392CE7}">
      <dsp:nvSpPr>
        <dsp:cNvPr id="0" name=""/>
        <dsp:cNvSpPr/>
      </dsp:nvSpPr>
      <dsp:spPr>
        <a:xfrm>
          <a:off x="0" y="5399"/>
          <a:ext cx="3733800" cy="720000"/>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w="9525" cap="flat" cmpd="sng" algn="ctr">
          <a:solidFill>
            <a:schemeClr val="accent4">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latin typeface="Arial" pitchFamily="34" charset="0"/>
              <a:cs typeface="Arial" pitchFamily="34" charset="0"/>
            </a:rPr>
            <a:t>Field Tests</a:t>
          </a:r>
          <a:endParaRPr lang="en-US" sz="2800" b="1" kern="1200" dirty="0">
            <a:effectLst>
              <a:outerShdw blurRad="38100" dist="38100" dir="2700000" algn="tl">
                <a:srgbClr val="000000">
                  <a:alpha val="43137"/>
                </a:srgbClr>
              </a:outerShdw>
            </a:effectLst>
            <a:latin typeface="Arial" pitchFamily="34" charset="0"/>
            <a:cs typeface="Arial" pitchFamily="34" charset="0"/>
          </a:endParaRPr>
        </a:p>
      </dsp:txBody>
      <dsp:txXfrm>
        <a:off x="0" y="5399"/>
        <a:ext cx="3733800" cy="720000"/>
      </dsp:txXfrm>
    </dsp:sp>
    <dsp:sp modelId="{48CBD257-BCAF-4D03-9D8A-534138D92FC4}">
      <dsp:nvSpPr>
        <dsp:cNvPr id="0" name=""/>
        <dsp:cNvSpPr/>
      </dsp:nvSpPr>
      <dsp:spPr>
        <a:xfrm>
          <a:off x="0" y="725399"/>
          <a:ext cx="3733800" cy="1098000"/>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Standard Penetration Test (SPT)</a:t>
          </a:r>
          <a:endParaRPr lang="en-US"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Becker Penetration Test (BPT)</a:t>
          </a:r>
          <a:endParaRPr lang="en-US"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Shear Wave Velocity (Vs)</a:t>
          </a:r>
          <a:endParaRPr lang="en-US" sz="1800" kern="1200" dirty="0">
            <a:latin typeface="Arial" pitchFamily="34" charset="0"/>
            <a:cs typeface="Arial" pitchFamily="34" charset="0"/>
          </a:endParaRPr>
        </a:p>
      </dsp:txBody>
      <dsp:txXfrm>
        <a:off x="0" y="725399"/>
        <a:ext cx="3733800" cy="10980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19333E-EB99-441C-A46E-80CABB392CE7}">
      <dsp:nvSpPr>
        <dsp:cNvPr id="0" name=""/>
        <dsp:cNvSpPr/>
      </dsp:nvSpPr>
      <dsp:spPr>
        <a:xfrm>
          <a:off x="0" y="5103"/>
          <a:ext cx="3733800" cy="1180800"/>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w="9525" cap="flat" cmpd="sng" algn="ctr">
          <a:solidFill>
            <a:schemeClr val="accent4">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latin typeface="Arial" pitchFamily="34" charset="0"/>
              <a:cs typeface="Arial" pitchFamily="34" charset="0"/>
            </a:rPr>
            <a:t>SPT Corrections</a:t>
          </a:r>
          <a:endParaRPr lang="en-US" sz="2800" b="1" kern="1200" dirty="0">
            <a:effectLst>
              <a:outerShdw blurRad="38100" dist="38100" dir="2700000" algn="tl">
                <a:srgbClr val="000000">
                  <a:alpha val="43137"/>
                </a:srgbClr>
              </a:outerShdw>
            </a:effectLst>
            <a:latin typeface="Arial" pitchFamily="34" charset="0"/>
            <a:cs typeface="Arial" pitchFamily="34" charset="0"/>
          </a:endParaRPr>
        </a:p>
      </dsp:txBody>
      <dsp:txXfrm>
        <a:off x="0" y="5103"/>
        <a:ext cx="3733800" cy="1180800"/>
      </dsp:txXfrm>
    </dsp:sp>
    <dsp:sp modelId="{48CBD257-BCAF-4D03-9D8A-534138D92FC4}">
      <dsp:nvSpPr>
        <dsp:cNvPr id="0" name=""/>
        <dsp:cNvSpPr/>
      </dsp:nvSpPr>
      <dsp:spPr>
        <a:xfrm>
          <a:off x="0" y="1185903"/>
          <a:ext cx="3733800" cy="1856992"/>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Depth (Overburden) Corrections</a:t>
          </a:r>
          <a:endParaRPr lang="en-US"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Hammer Energy Correction</a:t>
          </a:r>
        </a:p>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Borehole Diameter Correction</a:t>
          </a:r>
        </a:p>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Rod Length Correction</a:t>
          </a:r>
        </a:p>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Sampling Method Correction</a:t>
          </a:r>
        </a:p>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Water Level Correction</a:t>
          </a:r>
        </a:p>
      </dsp:txBody>
      <dsp:txXfrm>
        <a:off x="0" y="1185903"/>
        <a:ext cx="3733800" cy="185699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19333E-EB99-441C-A46E-80CABB392CE7}">
      <dsp:nvSpPr>
        <dsp:cNvPr id="0" name=""/>
        <dsp:cNvSpPr/>
      </dsp:nvSpPr>
      <dsp:spPr>
        <a:xfrm>
          <a:off x="0" y="0"/>
          <a:ext cx="3733800" cy="662400"/>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w="9525" cap="flat" cmpd="sng" algn="ctr">
          <a:solidFill>
            <a:schemeClr val="accent4">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latin typeface="Arial" pitchFamily="34" charset="0"/>
              <a:cs typeface="Arial" pitchFamily="34" charset="0"/>
            </a:rPr>
            <a:t>Becker Conversion</a:t>
          </a:r>
          <a:endParaRPr lang="en-US" sz="2800" b="1" kern="1200" dirty="0">
            <a:effectLst>
              <a:outerShdw blurRad="38100" dist="38100" dir="2700000" algn="tl">
                <a:srgbClr val="000000">
                  <a:alpha val="43137"/>
                </a:srgbClr>
              </a:outerShdw>
            </a:effectLst>
            <a:latin typeface="Arial" pitchFamily="34" charset="0"/>
            <a:cs typeface="Arial" pitchFamily="34" charset="0"/>
          </a:endParaRPr>
        </a:p>
      </dsp:txBody>
      <dsp:txXfrm>
        <a:off x="0" y="0"/>
        <a:ext cx="3733800" cy="662400"/>
      </dsp:txXfrm>
    </dsp:sp>
    <dsp:sp modelId="{48CBD257-BCAF-4D03-9D8A-534138D92FC4}">
      <dsp:nvSpPr>
        <dsp:cNvPr id="0" name=""/>
        <dsp:cNvSpPr/>
      </dsp:nvSpPr>
      <dsp:spPr>
        <a:xfrm>
          <a:off x="0" y="664320"/>
          <a:ext cx="3733800" cy="1010160"/>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Harder &amp; Seed</a:t>
          </a:r>
          <a:endParaRPr lang="en-US"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Alex Sy &amp; Campanella</a:t>
          </a:r>
        </a:p>
      </dsp:txBody>
      <dsp:txXfrm>
        <a:off x="0" y="664320"/>
        <a:ext cx="3733800" cy="101016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19333E-EB99-441C-A46E-80CABB392CE7}">
      <dsp:nvSpPr>
        <dsp:cNvPr id="0" name=""/>
        <dsp:cNvSpPr/>
      </dsp:nvSpPr>
      <dsp:spPr>
        <a:xfrm>
          <a:off x="1823" y="-346121"/>
          <a:ext cx="3730153" cy="692242"/>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w="9525" cap="flat" cmpd="sng" algn="ctr">
          <a:solidFill>
            <a:schemeClr val="accent4">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Arial" pitchFamily="34" charset="0"/>
              <a:cs typeface="Arial" pitchFamily="34" charset="0"/>
            </a:rPr>
            <a:t>Overburden Correction Methods</a:t>
          </a:r>
          <a:endParaRPr lang="en-US" sz="2000" b="1" kern="1200" dirty="0">
            <a:effectLst>
              <a:outerShdw blurRad="38100" dist="38100" dir="2700000" algn="tl">
                <a:srgbClr val="000000">
                  <a:alpha val="43137"/>
                </a:srgbClr>
              </a:outerShdw>
            </a:effectLst>
            <a:latin typeface="Arial" pitchFamily="34" charset="0"/>
            <a:cs typeface="Arial" pitchFamily="34" charset="0"/>
          </a:endParaRPr>
        </a:p>
      </dsp:txBody>
      <dsp:txXfrm>
        <a:off x="1823" y="-346121"/>
        <a:ext cx="3730153" cy="692242"/>
      </dsp:txXfrm>
    </dsp:sp>
    <dsp:sp modelId="{48CBD257-BCAF-4D03-9D8A-534138D92FC4}">
      <dsp:nvSpPr>
        <dsp:cNvPr id="0" name=""/>
        <dsp:cNvSpPr/>
      </dsp:nvSpPr>
      <dsp:spPr>
        <a:xfrm>
          <a:off x="1823" y="346121"/>
          <a:ext cx="3730153" cy="2133600"/>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Gibbs and Holtz, 1957</a:t>
          </a:r>
          <a:endParaRPr lang="en-US"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Peck and Bazaraa, 1969</a:t>
          </a: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Peck, Hanson and Thornburn, 1974</a:t>
          </a: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Seed, 1976</a:t>
          </a: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Tokimatsu and Yoshimi, 1983</a:t>
          </a: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Liao and Whitman, 1986</a:t>
          </a: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Skempton, 1986</a:t>
          </a: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Samson, 1986</a:t>
          </a:r>
        </a:p>
        <a:p>
          <a:pPr marL="114300" lvl="1" indent="-114300" algn="l" defTabSz="622300">
            <a:lnSpc>
              <a:spcPct val="90000"/>
            </a:lnSpc>
            <a:spcBef>
              <a:spcPct val="0"/>
            </a:spcBef>
            <a:spcAft>
              <a:spcPct val="15000"/>
            </a:spcAft>
            <a:buChar char="••"/>
          </a:pPr>
          <a:r>
            <a:rPr lang="en-US" sz="1400" kern="1200" dirty="0" smtClean="0">
              <a:latin typeface="Arial" pitchFamily="34" charset="0"/>
              <a:cs typeface="Arial" pitchFamily="34" charset="0"/>
            </a:rPr>
            <a:t>Canadian Foundation Engineering Manual, 2006</a:t>
          </a:r>
        </a:p>
      </dsp:txBody>
      <dsp:txXfrm>
        <a:off x="1823" y="346121"/>
        <a:ext cx="3730153" cy="213360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19333E-EB99-441C-A46E-80CABB392CE7}">
      <dsp:nvSpPr>
        <dsp:cNvPr id="0" name=""/>
        <dsp:cNvSpPr/>
      </dsp:nvSpPr>
      <dsp:spPr>
        <a:xfrm>
          <a:off x="1830" y="-145099"/>
          <a:ext cx="3745378" cy="899502"/>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w="9525" cap="flat" cmpd="sng" algn="ctr">
          <a:solidFill>
            <a:schemeClr val="accent4">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Arial" pitchFamily="34" charset="0"/>
              <a:cs typeface="Arial" pitchFamily="34" charset="0"/>
            </a:rPr>
            <a:t>Silt Content Correction</a:t>
          </a:r>
          <a:endParaRPr lang="en-US" sz="2000" b="1" kern="1200" dirty="0">
            <a:effectLst>
              <a:outerShdw blurRad="38100" dist="38100" dir="2700000" algn="tl">
                <a:srgbClr val="000000">
                  <a:alpha val="43137"/>
                </a:srgbClr>
              </a:outerShdw>
            </a:effectLst>
            <a:latin typeface="Arial" pitchFamily="34" charset="0"/>
            <a:cs typeface="Arial" pitchFamily="34" charset="0"/>
          </a:endParaRPr>
        </a:p>
      </dsp:txBody>
      <dsp:txXfrm>
        <a:off x="1830" y="-145099"/>
        <a:ext cx="3745378" cy="899502"/>
      </dsp:txXfrm>
    </dsp:sp>
    <dsp:sp modelId="{48CBD257-BCAF-4D03-9D8A-534138D92FC4}">
      <dsp:nvSpPr>
        <dsp:cNvPr id="0" name=""/>
        <dsp:cNvSpPr/>
      </dsp:nvSpPr>
      <dsp:spPr>
        <a:xfrm>
          <a:off x="0" y="619399"/>
          <a:ext cx="3745378" cy="1811699"/>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smtClean="0">
              <a:latin typeface="Arial" pitchFamily="34" charset="0"/>
              <a:cs typeface="Arial" pitchFamily="34" charset="0"/>
            </a:rPr>
            <a:t>Idriss</a:t>
          </a:r>
          <a:r>
            <a:rPr lang="en-US" sz="1800" kern="1200" dirty="0" smtClean="0">
              <a:latin typeface="Arial" pitchFamily="34" charset="0"/>
              <a:cs typeface="Arial" pitchFamily="34" charset="0"/>
            </a:rPr>
            <a:t> &amp; Seed, 1997 (NCEER Workshop)</a:t>
          </a:r>
          <a:endParaRPr lang="en-US"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Robertson &amp; Wride, 1997 (NCEER Workshop)</a:t>
          </a:r>
        </a:p>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Idriss &amp; Boulanger, 2004</a:t>
          </a:r>
        </a:p>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Cetin et al., 2004</a:t>
          </a:r>
        </a:p>
      </dsp:txBody>
      <dsp:txXfrm>
        <a:off x="0" y="619399"/>
        <a:ext cx="3745378" cy="1811699"/>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19333E-EB99-441C-A46E-80CABB392CE7}">
      <dsp:nvSpPr>
        <dsp:cNvPr id="0" name=""/>
        <dsp:cNvSpPr/>
      </dsp:nvSpPr>
      <dsp:spPr>
        <a:xfrm>
          <a:off x="0" y="0"/>
          <a:ext cx="3733800" cy="698169"/>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w="9525" cap="flat" cmpd="sng" algn="ctr">
          <a:solidFill>
            <a:schemeClr val="accent4">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latin typeface="Arial" pitchFamily="34" charset="0"/>
              <a:cs typeface="Arial" pitchFamily="34" charset="0"/>
            </a:rPr>
            <a:t>Depth Reduction Factor (rd)</a:t>
          </a:r>
          <a:endParaRPr lang="en-US" sz="2000" b="1" kern="1200" dirty="0">
            <a:effectLst>
              <a:outerShdw blurRad="38100" dist="38100" dir="2700000" algn="tl">
                <a:srgbClr val="000000">
                  <a:alpha val="43137"/>
                </a:srgbClr>
              </a:outerShdw>
            </a:effectLst>
            <a:latin typeface="Arial" pitchFamily="34" charset="0"/>
            <a:cs typeface="Arial" pitchFamily="34" charset="0"/>
          </a:endParaRPr>
        </a:p>
      </dsp:txBody>
      <dsp:txXfrm>
        <a:off x="0" y="0"/>
        <a:ext cx="3733800" cy="698169"/>
      </dsp:txXfrm>
    </dsp:sp>
    <dsp:sp modelId="{48CBD257-BCAF-4D03-9D8A-534138D92FC4}">
      <dsp:nvSpPr>
        <dsp:cNvPr id="0" name=""/>
        <dsp:cNvSpPr/>
      </dsp:nvSpPr>
      <dsp:spPr>
        <a:xfrm>
          <a:off x="0" y="681984"/>
          <a:ext cx="3733800" cy="1830915"/>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smtClean="0">
              <a:latin typeface="Arial" pitchFamily="34" charset="0"/>
              <a:cs typeface="Arial" pitchFamily="34" charset="0"/>
            </a:rPr>
            <a:t>NCEER Workshop, 1997 recommended</a:t>
          </a:r>
          <a:endParaRPr lang="en-US"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Thomas F. Blake</a:t>
          </a:r>
        </a:p>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Idriss &amp; Boulanger, 2006</a:t>
          </a:r>
        </a:p>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Kayen et al., 1992</a:t>
          </a:r>
        </a:p>
        <a:p>
          <a:pPr marL="171450" lvl="1" indent="-171450" algn="l" defTabSz="800100">
            <a:lnSpc>
              <a:spcPct val="90000"/>
            </a:lnSpc>
            <a:spcBef>
              <a:spcPct val="0"/>
            </a:spcBef>
            <a:spcAft>
              <a:spcPct val="15000"/>
            </a:spcAft>
            <a:buChar char="••"/>
          </a:pPr>
          <a:r>
            <a:rPr lang="en-US" sz="1800" kern="1200" dirty="0" smtClean="0">
              <a:latin typeface="Arial" pitchFamily="34" charset="0"/>
              <a:cs typeface="Arial" pitchFamily="34" charset="0"/>
            </a:rPr>
            <a:t>Cetin et al., 2004</a:t>
          </a:r>
        </a:p>
      </dsp:txBody>
      <dsp:txXfrm>
        <a:off x="0" y="681984"/>
        <a:ext cx="3733800" cy="183091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D7991-4581-4973-B213-7411480A8E51}" type="datetimeFigureOut">
              <a:rPr lang="en-US" smtClean="0"/>
              <a:pPr/>
              <a:t>3/4/2010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9AF1D4-E4C1-4F69-B5C3-E3701EB322E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3B8C671-6FCB-4ABA-8006-2413D8FEF529}" type="datetimeFigureOut">
              <a:rPr lang="en-US" smtClean="0"/>
              <a:pPr/>
              <a:t>3/4/2010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6D95ED8-21EA-4F04-A2B5-2718F4DFA9F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3B8C671-6FCB-4ABA-8006-2413D8FEF529}" type="datetimeFigureOut">
              <a:rPr lang="en-US" smtClean="0"/>
              <a:pPr/>
              <a:t>3/4/2010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6D95ED8-21EA-4F04-A2B5-2718F4DFA9F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3B8C671-6FCB-4ABA-8006-2413D8FEF529}" type="datetimeFigureOut">
              <a:rPr lang="en-US" smtClean="0"/>
              <a:pPr/>
              <a:t>3/4/2010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6D95ED8-21EA-4F04-A2B5-2718F4DFA9F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3B8C671-6FCB-4ABA-8006-2413D8FEF529}" type="datetimeFigureOut">
              <a:rPr lang="en-US" smtClean="0"/>
              <a:pPr/>
              <a:t>3/4/2010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6D95ED8-21EA-4F04-A2B5-2718F4DFA9F6}"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3B8C671-6FCB-4ABA-8006-2413D8FEF529}" type="datetimeFigureOut">
              <a:rPr lang="en-US" smtClean="0"/>
              <a:pPr/>
              <a:t>3/4/2010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6D95ED8-21EA-4F04-A2B5-2718F4DFA9F6}"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3B8C671-6FCB-4ABA-8006-2413D8FEF529}" type="datetimeFigureOut">
              <a:rPr lang="en-US" smtClean="0"/>
              <a:pPr/>
              <a:t>3/4/2010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6D95ED8-21EA-4F04-A2B5-2718F4DFA9F6}"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3B8C671-6FCB-4ABA-8006-2413D8FEF529}" type="datetimeFigureOut">
              <a:rPr lang="en-US" smtClean="0"/>
              <a:pPr/>
              <a:t>3/4/2010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6D95ED8-21EA-4F04-A2B5-2718F4DFA9F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3B8C671-6FCB-4ABA-8006-2413D8FEF529}" type="datetimeFigureOut">
              <a:rPr lang="en-US" smtClean="0"/>
              <a:pPr/>
              <a:t>3/4/2010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6D95ED8-21EA-4F04-A2B5-2718F4DFA9F6}"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3B8C671-6FCB-4ABA-8006-2413D8FEF529}" type="datetimeFigureOut">
              <a:rPr lang="en-US" smtClean="0"/>
              <a:pPr/>
              <a:t>3/4/2010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6D95ED8-21EA-4F04-A2B5-2718F4DFA9F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3B8C671-6FCB-4ABA-8006-2413D8FEF529}" type="datetimeFigureOut">
              <a:rPr lang="en-US" smtClean="0"/>
              <a:pPr/>
              <a:t>3/4/2010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6D95ED8-21EA-4F04-A2B5-2718F4DFA9F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3B8C671-6FCB-4ABA-8006-2413D8FEF529}" type="datetimeFigureOut">
              <a:rPr lang="en-US" smtClean="0"/>
              <a:pPr/>
              <a:t>3/4/2010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6D95ED8-21EA-4F04-A2B5-2718F4DFA9F6}"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3B8C671-6FCB-4ABA-8006-2413D8FEF529}" type="datetimeFigureOut">
              <a:rPr lang="en-US" smtClean="0"/>
              <a:pPr/>
              <a:t>3/4/2010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6D95ED8-21EA-4F04-A2B5-2718F4DFA9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18" Type="http://schemas.openxmlformats.org/officeDocument/2006/relationships/diagramLayout" Target="../diagrams/layout7.xml"/><Relationship Id="rId3" Type="http://schemas.openxmlformats.org/officeDocument/2006/relationships/diagramLayout" Target="../diagrams/layout4.xml"/><Relationship Id="rId21" Type="http://schemas.microsoft.com/office/2007/relationships/diagramDrawing" Target="../diagrams/drawing7.xml"/><Relationship Id="rId7" Type="http://schemas.openxmlformats.org/officeDocument/2006/relationships/diagramData" Target="../diagrams/data5.xml"/><Relationship Id="rId12" Type="http://schemas.openxmlformats.org/officeDocument/2006/relationships/diagramData" Target="../diagrams/data6.xml"/><Relationship Id="rId17" Type="http://schemas.openxmlformats.org/officeDocument/2006/relationships/diagramData" Target="../diagrams/data7.xml"/><Relationship Id="rId2" Type="http://schemas.openxmlformats.org/officeDocument/2006/relationships/diagramData" Target="../diagrams/data4.xml"/><Relationship Id="rId16" Type="http://schemas.microsoft.com/office/2007/relationships/diagramDrawing" Target="../diagrams/drawing6.xml"/><Relationship Id="rId20" Type="http://schemas.openxmlformats.org/officeDocument/2006/relationships/diagramColors" Target="../diagrams/colors7.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19" Type="http://schemas.openxmlformats.org/officeDocument/2006/relationships/diagramQuickStyle" Target="../diagrams/quickStyle7.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18" Type="http://schemas.openxmlformats.org/officeDocument/2006/relationships/diagramLayout" Target="../diagrams/layout11.xml"/><Relationship Id="rId3" Type="http://schemas.openxmlformats.org/officeDocument/2006/relationships/diagramLayout" Target="../diagrams/layout8.xml"/><Relationship Id="rId21" Type="http://schemas.microsoft.com/office/2007/relationships/diagramDrawing" Target="../diagrams/drawing11.xml"/><Relationship Id="rId7" Type="http://schemas.openxmlformats.org/officeDocument/2006/relationships/diagramData" Target="../diagrams/data9.xml"/><Relationship Id="rId12" Type="http://schemas.openxmlformats.org/officeDocument/2006/relationships/diagramData" Target="../diagrams/data10.xml"/><Relationship Id="rId17" Type="http://schemas.openxmlformats.org/officeDocument/2006/relationships/diagramData" Target="../diagrams/data11.xml"/><Relationship Id="rId2" Type="http://schemas.openxmlformats.org/officeDocument/2006/relationships/diagramData" Target="../diagrams/data8.xml"/><Relationship Id="rId16" Type="http://schemas.microsoft.com/office/2007/relationships/diagramDrawing" Target="../diagrams/drawing10.xml"/><Relationship Id="rId20" Type="http://schemas.openxmlformats.org/officeDocument/2006/relationships/diagramColors" Target="../diagrams/colors11.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19" Type="http://schemas.openxmlformats.org/officeDocument/2006/relationships/diagramQuickStyle" Target="../diagrams/quickStyle11.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3.xml"/><Relationship Id="rId13" Type="http://schemas.openxmlformats.org/officeDocument/2006/relationships/diagramLayout" Target="../diagrams/layout14.xml"/><Relationship Id="rId18" Type="http://schemas.openxmlformats.org/officeDocument/2006/relationships/diagramLayout" Target="../diagrams/layout15.xml"/><Relationship Id="rId3" Type="http://schemas.openxmlformats.org/officeDocument/2006/relationships/diagramLayout" Target="../diagrams/layout12.xml"/><Relationship Id="rId21" Type="http://schemas.microsoft.com/office/2007/relationships/diagramDrawing" Target="../diagrams/drawing15.xml"/><Relationship Id="rId7" Type="http://schemas.openxmlformats.org/officeDocument/2006/relationships/diagramData" Target="../diagrams/data13.xml"/><Relationship Id="rId12" Type="http://schemas.openxmlformats.org/officeDocument/2006/relationships/diagramData" Target="../diagrams/data14.xml"/><Relationship Id="rId17" Type="http://schemas.openxmlformats.org/officeDocument/2006/relationships/diagramData" Target="../diagrams/data15.xml"/><Relationship Id="rId2" Type="http://schemas.openxmlformats.org/officeDocument/2006/relationships/diagramData" Target="../diagrams/data12.xml"/><Relationship Id="rId16" Type="http://schemas.microsoft.com/office/2007/relationships/diagramDrawing" Target="../diagrams/drawing14.xml"/><Relationship Id="rId20" Type="http://schemas.openxmlformats.org/officeDocument/2006/relationships/diagramColors" Target="../diagrams/colors15.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5" Type="http://schemas.openxmlformats.org/officeDocument/2006/relationships/diagramColors" Target="../diagrams/colors14.xml"/><Relationship Id="rId10" Type="http://schemas.openxmlformats.org/officeDocument/2006/relationships/diagramColors" Target="../diagrams/colors13.xml"/><Relationship Id="rId19" Type="http://schemas.openxmlformats.org/officeDocument/2006/relationships/diagramQuickStyle" Target="../diagrams/quickStyle15.xml"/><Relationship Id="rId4" Type="http://schemas.openxmlformats.org/officeDocument/2006/relationships/diagramQuickStyle" Target="../diagrams/quickStyle12.xml"/><Relationship Id="rId9" Type="http://schemas.openxmlformats.org/officeDocument/2006/relationships/diagramQuickStyle" Target="../diagrams/quickStyle13.xml"/><Relationship Id="rId14" Type="http://schemas.openxmlformats.org/officeDocument/2006/relationships/diagramQuickStyle" Target="../diagrams/quickStyle1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22.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23.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24.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0"/>
            <a:ext cx="9144000" cy="1219200"/>
          </a:xfrm>
        </p:spPr>
        <p:txBody>
          <a:bodyPr>
            <a:noAutofit/>
          </a:bodyPr>
          <a:lstStyle/>
          <a:p>
            <a:pPr algn="ctr"/>
            <a:r>
              <a:rPr lang="en-US" sz="4000" b="1" dirty="0" smtClean="0">
                <a:ln w="10541" cmpd="sng">
                  <a:solidFill>
                    <a:schemeClr val="accent1">
                      <a:shade val="88000"/>
                      <a:satMod val="110000"/>
                    </a:schemeClr>
                  </a:solidFill>
                  <a:prstDash val="solid"/>
                </a:ln>
                <a:solidFill>
                  <a:srgbClr val="00B050"/>
                </a:solidFill>
                <a:latin typeface="Berlin Sans FB" pitchFamily="34" charset="0"/>
              </a:rPr>
              <a:t>Soil Liquefaction Analysis Software</a:t>
            </a:r>
            <a:br>
              <a:rPr lang="en-US" sz="4000" b="1" dirty="0" smtClean="0">
                <a:ln w="10541" cmpd="sng">
                  <a:solidFill>
                    <a:schemeClr val="accent1">
                      <a:shade val="88000"/>
                      <a:satMod val="110000"/>
                    </a:schemeClr>
                  </a:solidFill>
                  <a:prstDash val="solid"/>
                </a:ln>
                <a:solidFill>
                  <a:srgbClr val="00B050"/>
                </a:solidFill>
                <a:latin typeface="Berlin Sans FB" pitchFamily="34" charset="0"/>
              </a:rPr>
            </a:br>
            <a:r>
              <a:rPr lang="en-US" sz="4000" b="1" dirty="0" err="1" smtClean="0">
                <a:ln w="10541" cmpd="sng">
                  <a:solidFill>
                    <a:schemeClr val="accent1">
                      <a:shade val="88000"/>
                      <a:satMod val="110000"/>
                    </a:schemeClr>
                  </a:solidFill>
                  <a:prstDash val="solid"/>
                </a:ln>
                <a:solidFill>
                  <a:srgbClr val="FFC000"/>
                </a:solidFill>
                <a:latin typeface="Berlin Sans FB" pitchFamily="34" charset="0"/>
              </a:rPr>
              <a:t>NovoLiq</a:t>
            </a:r>
            <a:endParaRPr lang="en-US" sz="4000" b="1" dirty="0">
              <a:ln w="10541" cmpd="sng">
                <a:solidFill>
                  <a:schemeClr val="accent1">
                    <a:shade val="88000"/>
                    <a:satMod val="110000"/>
                  </a:schemeClr>
                </a:solidFill>
                <a:prstDash val="solid"/>
              </a:ln>
              <a:solidFill>
                <a:srgbClr val="00B050"/>
              </a:solidFill>
              <a:latin typeface="Berlin Sans FB" pitchFamily="34" charset="0"/>
            </a:endParaRPr>
          </a:p>
        </p:txBody>
      </p:sp>
      <p:pic>
        <p:nvPicPr>
          <p:cNvPr id="4" name="Picture 3" descr="Logo2.png"/>
          <p:cNvPicPr>
            <a:picLocks noChangeAspect="1"/>
          </p:cNvPicPr>
          <p:nvPr/>
        </p:nvPicPr>
        <p:blipFill>
          <a:blip r:embed="rId2" cstate="print"/>
          <a:stretch>
            <a:fillRect/>
          </a:stretch>
        </p:blipFill>
        <p:spPr>
          <a:xfrm>
            <a:off x="152401" y="5917156"/>
            <a:ext cx="1524000" cy="770965"/>
          </a:xfrm>
          <a:prstGeom prst="rect">
            <a:avLst/>
          </a:prstGeom>
        </p:spPr>
      </p:pic>
      <p:sp>
        <p:nvSpPr>
          <p:cNvPr id="5" name="TextBox 4"/>
          <p:cNvSpPr txBox="1"/>
          <p:nvPr/>
        </p:nvSpPr>
        <p:spPr>
          <a:xfrm>
            <a:off x="4114800" y="6488668"/>
            <a:ext cx="5029200" cy="307777"/>
          </a:xfrm>
          <a:prstGeom prst="rect">
            <a:avLst/>
          </a:prstGeom>
          <a:noFill/>
        </p:spPr>
        <p:txBody>
          <a:bodyPr wrap="square" rtlCol="0">
            <a:spAutoFit/>
          </a:bodyPr>
          <a:lstStyle/>
          <a:p>
            <a:pPr algn="r"/>
            <a:r>
              <a:rPr lang="en-US" sz="1400" dirty="0" smtClean="0">
                <a:solidFill>
                  <a:schemeClr val="bg1"/>
                </a:solidFill>
                <a:latin typeface="Arial" pitchFamily="34" charset="0"/>
                <a:cs typeface="Arial" pitchFamily="34" charset="0"/>
              </a:rPr>
              <a:t>www.Novotechsoftware.com</a:t>
            </a:r>
            <a:endParaRPr lang="en-US" sz="1400" dirty="0">
              <a:solidFill>
                <a:schemeClr val="bg1"/>
              </a:solidFill>
              <a:latin typeface="Arial" pitchFamily="34" charset="0"/>
              <a:cs typeface="Arial" pitchFamily="34" charset="0"/>
            </a:endParaRPr>
          </a:p>
        </p:txBody>
      </p:sp>
      <p:sp>
        <p:nvSpPr>
          <p:cNvPr id="21510" name="AutoShape 6" descr="cid:2.2185341497@web83308.mail.sp1.yahoo.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2" name="AutoShape 8" descr="cid:2.2185341497@web83308.mail.sp1.yahoo.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513" name="Picture 9"/>
          <p:cNvPicPr>
            <a:picLocks noChangeAspect="1" noChangeArrowheads="1"/>
          </p:cNvPicPr>
          <p:nvPr/>
        </p:nvPicPr>
        <p:blipFill>
          <a:blip r:embed="rId3" cstate="print"/>
          <a:srcRect t="14758" r="415" b="32379"/>
          <a:stretch>
            <a:fillRect/>
          </a:stretch>
        </p:blipFill>
        <p:spPr bwMode="auto">
          <a:xfrm>
            <a:off x="32513" y="65048"/>
            <a:ext cx="9087509" cy="35925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par>
                          <p:cTn id="11" fill="hold">
                            <p:stCondLst>
                              <p:cond delay="40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04800" y="533400"/>
          <a:ext cx="84582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rot="19516720">
            <a:off x="5689965" y="855405"/>
            <a:ext cx="863874" cy="274320"/>
          </a:xfrm>
          <a:prstGeom prst="rect">
            <a:avLst/>
          </a:prstGeom>
          <a:noFill/>
        </p:spPr>
        <p:txBody>
          <a:bodyPr wrap="square" lIns="0" tIns="0" rIns="0" bIns="0" rtlCol="0">
            <a:spAutoFit/>
          </a:bodyPr>
          <a:lstStyle/>
          <a:p>
            <a:r>
              <a:rPr lang="en-US" sz="1400" b="1" dirty="0" err="1" smtClean="0">
                <a:latin typeface="Arial" pitchFamily="34" charset="0"/>
                <a:cs typeface="Arial" pitchFamily="34" charset="0"/>
              </a:rPr>
              <a:t>gINT</a:t>
            </a:r>
            <a:endParaRPr lang="en-US" sz="1400" b="1" dirty="0">
              <a:latin typeface="Arial" pitchFamily="34" charset="0"/>
              <a:cs typeface="Arial" pitchFamily="34" charset="0"/>
            </a:endParaRPr>
          </a:p>
        </p:txBody>
      </p:sp>
      <p:sp>
        <p:nvSpPr>
          <p:cNvPr id="7" name="TextBox 6"/>
          <p:cNvSpPr txBox="1"/>
          <p:nvPr/>
        </p:nvSpPr>
        <p:spPr>
          <a:xfrm rot="18821597">
            <a:off x="5410393" y="503990"/>
            <a:ext cx="863874" cy="274320"/>
          </a:xfrm>
          <a:prstGeom prst="rect">
            <a:avLst/>
          </a:prstGeom>
          <a:noFill/>
        </p:spPr>
        <p:txBody>
          <a:bodyPr wrap="square" lIns="0" tIns="0" rIns="0" bIns="0" rtlCol="0">
            <a:spAutoFit/>
          </a:bodyPr>
          <a:lstStyle/>
          <a:p>
            <a:r>
              <a:rPr lang="en-US" sz="1400" b="1" dirty="0" err="1" smtClean="0">
                <a:latin typeface="Arial" pitchFamily="34" charset="0"/>
                <a:cs typeface="Arial" pitchFamily="34" charset="0"/>
              </a:rPr>
              <a:t>Winlog</a:t>
            </a:r>
            <a:endParaRPr lang="en-US" sz="1400" b="1" dirty="0">
              <a:latin typeface="Arial" pitchFamily="34" charset="0"/>
              <a:cs typeface="Arial" pitchFamily="34" charset="0"/>
            </a:endParaRPr>
          </a:p>
        </p:txBody>
      </p:sp>
      <p:sp>
        <p:nvSpPr>
          <p:cNvPr id="8" name="TextBox 7"/>
          <p:cNvSpPr txBox="1"/>
          <p:nvPr/>
        </p:nvSpPr>
        <p:spPr>
          <a:xfrm rot="18385518">
            <a:off x="5071017" y="299340"/>
            <a:ext cx="863874" cy="215444"/>
          </a:xfrm>
          <a:prstGeom prst="rect">
            <a:avLst/>
          </a:prstGeom>
          <a:noFill/>
        </p:spPr>
        <p:txBody>
          <a:bodyPr wrap="square" lIns="0" tIns="0" rIns="0" bIns="0" rtlCol="0">
            <a:spAutoFit/>
          </a:bodyPr>
          <a:lstStyle/>
          <a:p>
            <a:r>
              <a:rPr lang="en-US" sz="1400" b="1" dirty="0" err="1" smtClean="0">
                <a:latin typeface="Arial" pitchFamily="34" charset="0"/>
                <a:cs typeface="Arial" pitchFamily="34" charset="0"/>
              </a:rPr>
              <a:t>LogPlot</a:t>
            </a:r>
            <a:endParaRPr lang="en-US" sz="1400" b="1" dirty="0">
              <a:latin typeface="Arial" pitchFamily="34" charset="0"/>
              <a:cs typeface="Arial" pitchFamily="34" charset="0"/>
            </a:endParaRPr>
          </a:p>
        </p:txBody>
      </p:sp>
      <p:sp>
        <p:nvSpPr>
          <p:cNvPr id="9" name="TextBox 8"/>
          <p:cNvSpPr txBox="1"/>
          <p:nvPr/>
        </p:nvSpPr>
        <p:spPr>
          <a:xfrm rot="3572128">
            <a:off x="3084693" y="276275"/>
            <a:ext cx="907058" cy="215444"/>
          </a:xfrm>
          <a:prstGeom prst="rect">
            <a:avLst/>
          </a:prstGeom>
          <a:noFill/>
        </p:spPr>
        <p:txBody>
          <a:bodyPr vert="horz" wrap="square" lIns="0" tIns="0" rIns="0" bIns="0" rtlCol="0">
            <a:spAutoFit/>
          </a:bodyPr>
          <a:lstStyle/>
          <a:p>
            <a:pPr algn="r"/>
            <a:r>
              <a:rPr lang="en-US" sz="1400" b="1" dirty="0" smtClean="0">
                <a:latin typeface="Arial" pitchFamily="34" charset="0"/>
                <a:cs typeface="Arial" pitchFamily="34" charset="0"/>
              </a:rPr>
              <a:t>Excel</a:t>
            </a:r>
            <a:endParaRPr lang="en-US" sz="1400" b="1" dirty="0">
              <a:latin typeface="Arial" pitchFamily="34" charset="0"/>
              <a:cs typeface="Arial" pitchFamily="34" charset="0"/>
            </a:endParaRPr>
          </a:p>
        </p:txBody>
      </p:sp>
      <p:sp>
        <p:nvSpPr>
          <p:cNvPr id="10" name="TextBox 9"/>
          <p:cNvSpPr txBox="1"/>
          <p:nvPr/>
        </p:nvSpPr>
        <p:spPr>
          <a:xfrm rot="3065559">
            <a:off x="2764863" y="490209"/>
            <a:ext cx="907058" cy="215444"/>
          </a:xfrm>
          <a:prstGeom prst="rect">
            <a:avLst/>
          </a:prstGeom>
          <a:noFill/>
        </p:spPr>
        <p:txBody>
          <a:bodyPr vert="horz" wrap="square" lIns="0" tIns="0" rIns="0" bIns="0" rtlCol="0">
            <a:spAutoFit/>
          </a:bodyPr>
          <a:lstStyle/>
          <a:p>
            <a:pPr algn="r"/>
            <a:r>
              <a:rPr lang="en-US" sz="1400" b="1" dirty="0" smtClean="0">
                <a:latin typeface="Arial" pitchFamily="34" charset="0"/>
                <a:cs typeface="Arial" pitchFamily="34" charset="0"/>
              </a:rPr>
              <a:t>Access</a:t>
            </a:r>
            <a:endParaRPr lang="en-US" sz="1400" b="1" dirty="0">
              <a:latin typeface="Arial" pitchFamily="34" charset="0"/>
              <a:cs typeface="Arial" pitchFamily="34" charset="0"/>
            </a:endParaRPr>
          </a:p>
        </p:txBody>
      </p:sp>
      <p:sp>
        <p:nvSpPr>
          <p:cNvPr id="11" name="TextBox 10"/>
          <p:cNvSpPr txBox="1"/>
          <p:nvPr/>
        </p:nvSpPr>
        <p:spPr>
          <a:xfrm rot="18623939">
            <a:off x="6935127" y="1685723"/>
            <a:ext cx="1298563" cy="215444"/>
          </a:xfrm>
          <a:prstGeom prst="rect">
            <a:avLst/>
          </a:prstGeom>
          <a:noFill/>
        </p:spPr>
        <p:txBody>
          <a:bodyPr wrap="square" lIns="0" tIns="0" rIns="0" bIns="0" rtlCol="0">
            <a:spAutoFit/>
          </a:bodyPr>
          <a:lstStyle/>
          <a:p>
            <a:r>
              <a:rPr lang="en-US" sz="1400" b="1" dirty="0" smtClean="0">
                <a:solidFill>
                  <a:schemeClr val="accent1">
                    <a:lumMod val="75000"/>
                  </a:schemeClr>
                </a:solidFill>
                <a:latin typeface="Arial" pitchFamily="34" charset="0"/>
                <a:cs typeface="Arial" pitchFamily="34" charset="0"/>
              </a:rPr>
              <a:t>10 methods</a:t>
            </a:r>
            <a:endParaRPr lang="en-US" sz="1400" b="1" dirty="0">
              <a:solidFill>
                <a:schemeClr val="accent1">
                  <a:lumMod val="75000"/>
                </a:schemeClr>
              </a:solidFill>
              <a:latin typeface="Arial" pitchFamily="34" charset="0"/>
              <a:cs typeface="Arial" pitchFamily="34" charset="0"/>
            </a:endParaRPr>
          </a:p>
        </p:txBody>
      </p:sp>
      <p:sp>
        <p:nvSpPr>
          <p:cNvPr id="12" name="TextBox 11"/>
          <p:cNvSpPr txBox="1"/>
          <p:nvPr/>
        </p:nvSpPr>
        <p:spPr>
          <a:xfrm rot="1976362">
            <a:off x="5739711" y="5615365"/>
            <a:ext cx="1298563" cy="430887"/>
          </a:xfrm>
          <a:prstGeom prst="rect">
            <a:avLst/>
          </a:prstGeom>
          <a:noFill/>
        </p:spPr>
        <p:txBody>
          <a:bodyPr wrap="square" lIns="0" tIns="0" rIns="0" bIns="0" rtlCol="0">
            <a:spAutoFit/>
          </a:bodyPr>
          <a:lstStyle/>
          <a:p>
            <a:r>
              <a:rPr lang="en-US" sz="1400" b="1" dirty="0" smtClean="0">
                <a:solidFill>
                  <a:srgbClr val="0070C0"/>
                </a:solidFill>
                <a:latin typeface="Arial" pitchFamily="34" charset="0"/>
                <a:cs typeface="Arial" pitchFamily="34" charset="0"/>
              </a:rPr>
              <a:t>Lateral displacement</a:t>
            </a:r>
            <a:endParaRPr lang="en-US" sz="1400" b="1" dirty="0">
              <a:solidFill>
                <a:srgbClr val="0070C0"/>
              </a:solidFill>
              <a:latin typeface="Arial" pitchFamily="34" charset="0"/>
              <a:cs typeface="Arial" pitchFamily="34" charset="0"/>
            </a:endParaRPr>
          </a:p>
        </p:txBody>
      </p:sp>
      <p:sp>
        <p:nvSpPr>
          <p:cNvPr id="13" name="TextBox 12"/>
          <p:cNvSpPr txBox="1"/>
          <p:nvPr/>
        </p:nvSpPr>
        <p:spPr>
          <a:xfrm rot="2975478">
            <a:off x="5228613" y="6286923"/>
            <a:ext cx="1298563" cy="215444"/>
          </a:xfrm>
          <a:prstGeom prst="rect">
            <a:avLst/>
          </a:prstGeom>
          <a:noFill/>
        </p:spPr>
        <p:txBody>
          <a:bodyPr wrap="square" lIns="0" tIns="0" rIns="0" bIns="0" rtlCol="0">
            <a:spAutoFit/>
          </a:bodyPr>
          <a:lstStyle/>
          <a:p>
            <a:r>
              <a:rPr lang="en-US" sz="1400" b="1" dirty="0" smtClean="0">
                <a:solidFill>
                  <a:srgbClr val="0070C0"/>
                </a:solidFill>
                <a:latin typeface="Arial" pitchFamily="34" charset="0"/>
                <a:cs typeface="Arial" pitchFamily="34" charset="0"/>
              </a:rPr>
              <a:t>Settlement</a:t>
            </a:r>
            <a:endParaRPr lang="en-US" sz="1400" b="1" dirty="0">
              <a:solidFill>
                <a:srgbClr val="0070C0"/>
              </a:solidFill>
              <a:latin typeface="Arial" pitchFamily="34" charset="0"/>
              <a:cs typeface="Arial" pitchFamily="34" charset="0"/>
            </a:endParaRPr>
          </a:p>
        </p:txBody>
      </p:sp>
      <p:sp>
        <p:nvSpPr>
          <p:cNvPr id="14" name="TextBox 13"/>
          <p:cNvSpPr txBox="1"/>
          <p:nvPr/>
        </p:nvSpPr>
        <p:spPr>
          <a:xfrm rot="1342598">
            <a:off x="245852" y="2454929"/>
            <a:ext cx="1228366" cy="430887"/>
          </a:xfrm>
          <a:prstGeom prst="rect">
            <a:avLst/>
          </a:prstGeom>
          <a:noFill/>
        </p:spPr>
        <p:txBody>
          <a:bodyPr vert="horz" wrap="square" lIns="0" tIns="0" rIns="0" bIns="0" rtlCol="0">
            <a:spAutoFit/>
          </a:bodyPr>
          <a:lstStyle/>
          <a:p>
            <a:pPr algn="r"/>
            <a:r>
              <a:rPr lang="en-US" sz="1400" b="1" dirty="0" smtClean="0">
                <a:solidFill>
                  <a:schemeClr val="accent3">
                    <a:lumMod val="75000"/>
                  </a:schemeClr>
                </a:solidFill>
                <a:latin typeface="Arial" pitchFamily="34" charset="0"/>
                <a:cs typeface="Arial" pitchFamily="34" charset="0"/>
              </a:rPr>
              <a:t>Export results to Excel</a:t>
            </a:r>
            <a:endParaRPr lang="en-US" sz="1400" b="1" dirty="0">
              <a:solidFill>
                <a:schemeClr val="accent3">
                  <a:lumMod val="75000"/>
                </a:schemeClr>
              </a:solidFill>
              <a:latin typeface="Arial" pitchFamily="34" charset="0"/>
              <a:cs typeface="Arial" pitchFamily="34" charset="0"/>
            </a:endParaRPr>
          </a:p>
        </p:txBody>
      </p:sp>
      <p:sp>
        <p:nvSpPr>
          <p:cNvPr id="15" name="TextBox 14"/>
          <p:cNvSpPr txBox="1"/>
          <p:nvPr/>
        </p:nvSpPr>
        <p:spPr>
          <a:xfrm rot="20609446">
            <a:off x="188303" y="3670850"/>
            <a:ext cx="1228366" cy="430887"/>
          </a:xfrm>
          <a:prstGeom prst="rect">
            <a:avLst/>
          </a:prstGeom>
          <a:noFill/>
        </p:spPr>
        <p:txBody>
          <a:bodyPr vert="horz" wrap="square" lIns="0" tIns="0" rIns="0" bIns="0" rtlCol="0">
            <a:spAutoFit/>
          </a:bodyPr>
          <a:lstStyle/>
          <a:p>
            <a:pPr algn="r"/>
            <a:r>
              <a:rPr lang="en-US" sz="1400" b="1" dirty="0" smtClean="0">
                <a:solidFill>
                  <a:schemeClr val="accent3">
                    <a:lumMod val="75000"/>
                  </a:schemeClr>
                </a:solidFill>
                <a:latin typeface="Arial" pitchFamily="34" charset="0"/>
                <a:cs typeface="Arial" pitchFamily="34" charset="0"/>
              </a:rPr>
              <a:t>Save graphs as image</a:t>
            </a:r>
            <a:endParaRPr lang="en-US" sz="1400" b="1" dirty="0">
              <a:solidFill>
                <a:schemeClr val="accent3">
                  <a:lumMod val="75000"/>
                </a:schemeClr>
              </a:solidFill>
              <a:latin typeface="Arial" pitchFamily="34" charset="0"/>
              <a:cs typeface="Arial" pitchFamily="34" charset="0"/>
            </a:endParaRPr>
          </a:p>
        </p:txBody>
      </p:sp>
      <p:sp>
        <p:nvSpPr>
          <p:cNvPr id="16" name="TextBox 15"/>
          <p:cNvSpPr txBox="1"/>
          <p:nvPr/>
        </p:nvSpPr>
        <p:spPr>
          <a:xfrm rot="19070118">
            <a:off x="386491" y="4581783"/>
            <a:ext cx="1506632" cy="430887"/>
          </a:xfrm>
          <a:prstGeom prst="rect">
            <a:avLst/>
          </a:prstGeom>
          <a:noFill/>
        </p:spPr>
        <p:txBody>
          <a:bodyPr vert="horz" wrap="square" lIns="0" tIns="0" rIns="0" bIns="0" rtlCol="0">
            <a:spAutoFit/>
          </a:bodyPr>
          <a:lstStyle/>
          <a:p>
            <a:pPr algn="r"/>
            <a:r>
              <a:rPr lang="en-US" sz="1400" b="1" dirty="0" smtClean="0">
                <a:solidFill>
                  <a:schemeClr val="accent3">
                    <a:lumMod val="75000"/>
                  </a:schemeClr>
                </a:solidFill>
                <a:latin typeface="Arial" pitchFamily="34" charset="0"/>
                <a:cs typeface="Arial" pitchFamily="34" charset="0"/>
              </a:rPr>
              <a:t>Standard printable report</a:t>
            </a:r>
            <a:endParaRPr lang="en-US" sz="1400" b="1" dirty="0">
              <a:solidFill>
                <a:schemeClr val="accent3">
                  <a:lumMod val="75000"/>
                </a:schemeClr>
              </a:solidFill>
              <a:latin typeface="Arial" pitchFamily="34" charset="0"/>
              <a:cs typeface="Arial" pitchFamily="34" charset="0"/>
            </a:endParaRPr>
          </a:p>
        </p:txBody>
      </p:sp>
      <p:sp>
        <p:nvSpPr>
          <p:cNvPr id="17" name="TextBox 16"/>
          <p:cNvSpPr txBox="1"/>
          <p:nvPr/>
        </p:nvSpPr>
        <p:spPr>
          <a:xfrm rot="19364523">
            <a:off x="7324108" y="2123694"/>
            <a:ext cx="1298563" cy="215444"/>
          </a:xfrm>
          <a:prstGeom prst="rect">
            <a:avLst/>
          </a:prstGeom>
          <a:noFill/>
        </p:spPr>
        <p:txBody>
          <a:bodyPr wrap="square" lIns="0" tIns="0" rIns="0" bIns="0" rtlCol="0">
            <a:spAutoFit/>
          </a:bodyPr>
          <a:lstStyle/>
          <a:p>
            <a:r>
              <a:rPr lang="en-US" sz="1400" b="1" dirty="0" smtClean="0">
                <a:solidFill>
                  <a:schemeClr val="accent1">
                    <a:lumMod val="75000"/>
                  </a:schemeClr>
                </a:solidFill>
                <a:latin typeface="Arial" pitchFamily="34" charset="0"/>
                <a:cs typeface="Arial" pitchFamily="34" charset="0"/>
              </a:rPr>
              <a:t>SPT, Vs, BDT</a:t>
            </a:r>
            <a:endParaRPr lang="en-US" sz="1400" b="1" dirty="0">
              <a:solidFill>
                <a:schemeClr val="accent1">
                  <a:lumMod val="75000"/>
                </a:schemeClr>
              </a:solidFill>
              <a:latin typeface="Arial" pitchFamily="34" charset="0"/>
              <a:cs typeface="Arial" pitchFamily="34" charset="0"/>
            </a:endParaRPr>
          </a:p>
        </p:txBody>
      </p:sp>
      <p:sp>
        <p:nvSpPr>
          <p:cNvPr id="18" name="TextBox 17"/>
          <p:cNvSpPr txBox="1"/>
          <p:nvPr/>
        </p:nvSpPr>
        <p:spPr>
          <a:xfrm>
            <a:off x="0" y="6581001"/>
            <a:ext cx="5029200" cy="276999"/>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www.NovotechSoftware.com</a:t>
            </a:r>
            <a:endParaRPr lang="en-US" sz="1200" b="1" dirty="0">
              <a:solidFill>
                <a:schemeClr val="bg1"/>
              </a:solidFill>
              <a:latin typeface="Arial" pitchFamily="34" charset="0"/>
              <a:cs typeface="Arial" pitchFamily="34" charset="0"/>
            </a:endParaRPr>
          </a:p>
        </p:txBody>
      </p:sp>
      <p:sp>
        <p:nvSpPr>
          <p:cNvPr id="19" name="TextBox 18"/>
          <p:cNvSpPr txBox="1"/>
          <p:nvPr/>
        </p:nvSpPr>
        <p:spPr>
          <a:xfrm>
            <a:off x="6934200" y="0"/>
            <a:ext cx="2209800" cy="369332"/>
          </a:xfrm>
          <a:prstGeom prst="rect">
            <a:avLst/>
          </a:prstGeom>
          <a:noFill/>
        </p:spPr>
        <p:txBody>
          <a:bodyPr wrap="square" rtlCol="0">
            <a:spAutoFit/>
          </a:bodyPr>
          <a:lstStyle/>
          <a:p>
            <a:pPr algn="r"/>
            <a:r>
              <a:rPr lang="en-US" b="1" dirty="0" err="1" smtClean="0">
                <a:solidFill>
                  <a:srgbClr val="0070C0"/>
                </a:solidFill>
                <a:latin typeface="Calibri" pitchFamily="34" charset="0"/>
                <a:cs typeface="Arial" pitchFamily="34" charset="0"/>
              </a:rPr>
              <a:t>NovoLiq</a:t>
            </a:r>
            <a:r>
              <a:rPr lang="en-US" b="1" dirty="0" smtClean="0">
                <a:solidFill>
                  <a:srgbClr val="0070C0"/>
                </a:solidFill>
                <a:latin typeface="Calibri" pitchFamily="34" charset="0"/>
                <a:cs typeface="Arial" pitchFamily="34" charset="0"/>
              </a:rPr>
              <a:t> Software</a:t>
            </a:r>
            <a:endParaRPr lang="en-US" b="1" dirty="0">
              <a:solidFill>
                <a:srgbClr val="0070C0"/>
              </a:solidFill>
              <a:latin typeface="Calibri" pitchFamily="34" charset="0"/>
              <a:cs typeface="Arial" pitchFamily="34" charset="0"/>
            </a:endParaRPr>
          </a:p>
        </p:txBody>
      </p:sp>
      <p:sp>
        <p:nvSpPr>
          <p:cNvPr id="20" name="Title 11"/>
          <p:cNvSpPr>
            <a:spLocks noGrp="1"/>
          </p:cNvSpPr>
          <p:nvPr>
            <p:ph type="title"/>
          </p:nvPr>
        </p:nvSpPr>
        <p:spPr>
          <a:xfrm>
            <a:off x="152400" y="228600"/>
            <a:ext cx="8229600" cy="457200"/>
          </a:xfrm>
          <a:noFill/>
          <a:ln>
            <a:noFill/>
          </a:ln>
        </p:spPr>
        <p:style>
          <a:lnRef idx="3">
            <a:schemeClr val="lt1"/>
          </a:lnRef>
          <a:fillRef idx="1">
            <a:schemeClr val="accent2"/>
          </a:fillRef>
          <a:effectRef idx="1">
            <a:schemeClr val="accent2"/>
          </a:effectRef>
          <a:fontRef idx="minor">
            <a:schemeClr val="lt1"/>
          </a:fontRef>
        </p:style>
        <p:txBody>
          <a:bodyPr>
            <a:normAutofit/>
          </a:bodyPr>
          <a:lstStyle/>
          <a:p>
            <a:r>
              <a:rPr lang="en-US" sz="1800" b="0" dirty="0" smtClean="0">
                <a:solidFill>
                  <a:schemeClr val="tx1"/>
                </a:solidFill>
                <a:effectLst/>
                <a:latin typeface="Arial Black" pitchFamily="34" charset="0"/>
                <a:ea typeface="Adobe Heiti Std R" pitchFamily="34" charset="-128"/>
                <a:cs typeface="Arial" pitchFamily="34" charset="0"/>
              </a:rPr>
              <a:t>Features</a:t>
            </a:r>
            <a:endParaRPr lang="en-US" sz="1800" b="0" dirty="0">
              <a:solidFill>
                <a:schemeClr val="tx1"/>
              </a:solidFill>
              <a:effectLst/>
              <a:latin typeface="Arial Black" pitchFamily="34" charset="0"/>
              <a:ea typeface="Adobe Heiti Std R" pitchFamily="34" charset="-128"/>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2000"/>
                                        <p:tgtEl>
                                          <p:spTgt spid="17"/>
                                        </p:tgtEl>
                                      </p:cBhvr>
                                    </p:animEffect>
                                  </p:childTnLst>
                                </p:cTn>
                              </p:par>
                            </p:childTnLst>
                          </p:cTn>
                        </p:par>
                        <p:par>
                          <p:cTn id="32" fill="hold">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000"/>
                                        <p:tgtEl>
                                          <p:spTgt spid="12"/>
                                        </p:tgtEl>
                                      </p:cBhvr>
                                    </p:animEffect>
                                  </p:childTnLst>
                                </p:cTn>
                              </p:par>
                            </p:childTnLst>
                          </p:cTn>
                        </p:par>
                        <p:par>
                          <p:cTn id="36" fill="hold">
                            <p:stCondLst>
                              <p:cond delay="160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2000"/>
                                        <p:tgtEl>
                                          <p:spTgt spid="13"/>
                                        </p:tgtEl>
                                      </p:cBhvr>
                                    </p:animEffect>
                                  </p:childTnLst>
                                </p:cTn>
                              </p:par>
                            </p:childTnLst>
                          </p:cTn>
                        </p:par>
                        <p:par>
                          <p:cTn id="40" fill="hold">
                            <p:stCondLst>
                              <p:cond delay="1800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2000"/>
                                        <p:tgtEl>
                                          <p:spTgt spid="14"/>
                                        </p:tgtEl>
                                      </p:cBhvr>
                                    </p:animEffect>
                                  </p:childTnLst>
                                </p:cTn>
                              </p:par>
                            </p:childTnLst>
                          </p:cTn>
                        </p:par>
                        <p:par>
                          <p:cTn id="44" fill="hold">
                            <p:stCondLst>
                              <p:cond delay="20000"/>
                            </p:stCondLst>
                            <p:childTnLst>
                              <p:par>
                                <p:cTn id="45" presetID="10"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2000"/>
                                        <p:tgtEl>
                                          <p:spTgt spid="15"/>
                                        </p:tgtEl>
                                      </p:cBhvr>
                                    </p:animEffect>
                                  </p:childTnLst>
                                </p:cTn>
                              </p:par>
                            </p:childTnLst>
                          </p:cTn>
                        </p:par>
                        <p:par>
                          <p:cTn id="48" fill="hold">
                            <p:stCondLst>
                              <p:cond delay="2200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20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22098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www.NovotechSoftware.com</a:t>
            </a:r>
            <a:endParaRPr lang="en-US" sz="1200" dirty="0">
              <a:solidFill>
                <a:schemeClr val="bg1"/>
              </a:solidFill>
              <a:latin typeface="Arial" pitchFamily="34" charset="0"/>
              <a:cs typeface="Arial" pitchFamily="34" charset="0"/>
            </a:endParaRPr>
          </a:p>
        </p:txBody>
      </p:sp>
      <p:sp>
        <p:nvSpPr>
          <p:cNvPr id="9" name="TextBox 8"/>
          <p:cNvSpPr txBox="1"/>
          <p:nvPr/>
        </p:nvSpPr>
        <p:spPr>
          <a:xfrm>
            <a:off x="0" y="6581001"/>
            <a:ext cx="5029200" cy="276999"/>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www.NovotechSoftware.com</a:t>
            </a:r>
            <a:endParaRPr lang="en-US" sz="1200" b="1" dirty="0">
              <a:solidFill>
                <a:schemeClr val="bg1"/>
              </a:solidFill>
              <a:latin typeface="Arial" pitchFamily="34" charset="0"/>
              <a:cs typeface="Arial" pitchFamily="34" charset="0"/>
            </a:endParaRPr>
          </a:p>
        </p:txBody>
      </p:sp>
      <p:sp>
        <p:nvSpPr>
          <p:cNvPr id="6" name="TextBox 5"/>
          <p:cNvSpPr txBox="1"/>
          <p:nvPr/>
        </p:nvSpPr>
        <p:spPr>
          <a:xfrm>
            <a:off x="6934200" y="0"/>
            <a:ext cx="2209800" cy="369332"/>
          </a:xfrm>
          <a:prstGeom prst="rect">
            <a:avLst/>
          </a:prstGeom>
          <a:noFill/>
        </p:spPr>
        <p:txBody>
          <a:bodyPr wrap="square" rtlCol="0">
            <a:spAutoFit/>
          </a:bodyPr>
          <a:lstStyle/>
          <a:p>
            <a:pPr algn="r"/>
            <a:r>
              <a:rPr lang="en-US" b="1" dirty="0" err="1" smtClean="0">
                <a:solidFill>
                  <a:srgbClr val="0070C0"/>
                </a:solidFill>
                <a:latin typeface="Calibri" pitchFamily="34" charset="0"/>
                <a:cs typeface="Arial" pitchFamily="34" charset="0"/>
              </a:rPr>
              <a:t>NovoLiq</a:t>
            </a:r>
            <a:r>
              <a:rPr lang="en-US" b="1" dirty="0" smtClean="0">
                <a:solidFill>
                  <a:srgbClr val="0070C0"/>
                </a:solidFill>
                <a:latin typeface="Calibri" pitchFamily="34" charset="0"/>
                <a:cs typeface="Arial" pitchFamily="34" charset="0"/>
              </a:rPr>
              <a:t> Software</a:t>
            </a:r>
            <a:endParaRPr lang="en-US" b="1" dirty="0">
              <a:solidFill>
                <a:srgbClr val="0070C0"/>
              </a:solidFill>
              <a:latin typeface="Calibri" pitchFamily="34" charset="0"/>
              <a:cs typeface="Arial" pitchFamily="34" charset="0"/>
            </a:endParaRPr>
          </a:p>
        </p:txBody>
      </p:sp>
      <p:sp>
        <p:nvSpPr>
          <p:cNvPr id="7" name="Title 11"/>
          <p:cNvSpPr>
            <a:spLocks noGrp="1"/>
          </p:cNvSpPr>
          <p:nvPr>
            <p:ph type="title"/>
          </p:nvPr>
        </p:nvSpPr>
        <p:spPr>
          <a:xfrm>
            <a:off x="152400" y="228600"/>
            <a:ext cx="8229600" cy="457200"/>
          </a:xfrm>
          <a:noFill/>
          <a:ln>
            <a:noFill/>
          </a:ln>
        </p:spPr>
        <p:style>
          <a:lnRef idx="3">
            <a:schemeClr val="lt1"/>
          </a:lnRef>
          <a:fillRef idx="1">
            <a:schemeClr val="accent2"/>
          </a:fillRef>
          <a:effectRef idx="1">
            <a:schemeClr val="accent2"/>
          </a:effectRef>
          <a:fontRef idx="minor">
            <a:schemeClr val="lt1"/>
          </a:fontRef>
        </p:style>
        <p:txBody>
          <a:bodyPr>
            <a:normAutofit/>
          </a:bodyPr>
          <a:lstStyle/>
          <a:p>
            <a:r>
              <a:rPr lang="en-US" sz="1800" b="0" dirty="0" smtClean="0">
                <a:solidFill>
                  <a:schemeClr val="tx1"/>
                </a:solidFill>
                <a:effectLst/>
                <a:latin typeface="Arial Black" pitchFamily="34" charset="0"/>
                <a:ea typeface="Adobe Heiti Std R" pitchFamily="34" charset="-128"/>
                <a:cs typeface="Arial" pitchFamily="34" charset="0"/>
              </a:rPr>
              <a:t>Input data for soil liquefaction analysis</a:t>
            </a:r>
            <a:endParaRPr lang="en-US" sz="1800" b="0" dirty="0">
              <a:solidFill>
                <a:schemeClr val="tx1"/>
              </a:solidFill>
              <a:effectLst/>
              <a:latin typeface="Arial Black" pitchFamily="34" charset="0"/>
              <a:ea typeface="Adobe Heiti Std R" pitchFamily="34" charset="-128"/>
              <a:cs typeface="Arial" pitchFamily="34" charset="0"/>
            </a:endParaRPr>
          </a:p>
        </p:txBody>
      </p:sp>
      <p:sp>
        <p:nvSpPr>
          <p:cNvPr id="10" name="Title 11"/>
          <p:cNvSpPr txBox="1">
            <a:spLocks/>
          </p:cNvSpPr>
          <p:nvPr/>
        </p:nvSpPr>
        <p:spPr>
          <a:xfrm>
            <a:off x="1600200" y="1295400"/>
            <a:ext cx="8686800" cy="304800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3000" b="1" i="0" u="none" strike="noStrike" kern="1200" cap="none" spc="0" normalizeH="0" baseline="0" noProof="0" dirty="0" smtClean="0">
                <a:ln>
                  <a:noFill/>
                </a:ln>
                <a:solidFill>
                  <a:schemeClr val="tx2"/>
                </a:solidFill>
                <a:effectLst/>
                <a:uLnTx/>
                <a:uFillTx/>
                <a:latin typeface="+mj-lt"/>
                <a:ea typeface="+mj-ea"/>
                <a:cs typeface="+mj-cs"/>
              </a:rPr>
              <a:t>Field test data (SPT, BDT, Vs)</a:t>
            </a:r>
          </a:p>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lang="en-US" sz="3000" b="1" dirty="0" smtClean="0">
                <a:solidFill>
                  <a:schemeClr val="tx2"/>
                </a:solidFill>
                <a:latin typeface="+mj-lt"/>
                <a:ea typeface="+mj-ea"/>
                <a:cs typeface="+mj-cs"/>
              </a:rPr>
              <a:t>Correction &amp; normalizations</a:t>
            </a:r>
          </a:p>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3000" b="1" i="0" u="none" strike="noStrike" kern="1200" cap="none" spc="0" normalizeH="0" baseline="0" noProof="0" dirty="0" smtClean="0">
                <a:ln>
                  <a:noFill/>
                </a:ln>
                <a:solidFill>
                  <a:schemeClr val="tx2"/>
                </a:solidFill>
                <a:effectLst/>
                <a:uLnTx/>
                <a:uFillTx/>
                <a:latin typeface="+mj-lt"/>
                <a:ea typeface="+mj-ea"/>
                <a:cs typeface="+mj-cs"/>
              </a:rPr>
              <a:t>Soil </a:t>
            </a:r>
            <a:r>
              <a:rPr kumimoji="0" lang="en-US" sz="3000" b="1" i="0" u="none" strike="noStrike" kern="1200" cap="none" spc="0" normalizeH="0" baseline="0" noProof="0" dirty="0" err="1" smtClean="0">
                <a:ln>
                  <a:noFill/>
                </a:ln>
                <a:solidFill>
                  <a:schemeClr val="tx2"/>
                </a:solidFill>
                <a:effectLst/>
                <a:uLnTx/>
                <a:uFillTx/>
                <a:latin typeface="+mj-lt"/>
                <a:ea typeface="+mj-ea"/>
                <a:cs typeface="+mj-cs"/>
              </a:rPr>
              <a:t>stratigraphy</a:t>
            </a:r>
            <a:endParaRPr kumimoji="0" lang="en-US" sz="3000" b="1" i="0" u="none" strike="noStrike" kern="1200" cap="none" spc="0" normalizeH="0" baseline="0" noProof="0" dirty="0" smtClean="0">
              <a:ln>
                <a:noFill/>
              </a:ln>
              <a:solidFill>
                <a:schemeClr val="tx2"/>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lang="en-US" sz="3000" b="1" dirty="0" smtClean="0">
                <a:solidFill>
                  <a:schemeClr val="tx2"/>
                </a:solidFill>
                <a:latin typeface="+mj-lt"/>
                <a:ea typeface="+mj-ea"/>
                <a:cs typeface="+mj-cs"/>
              </a:rPr>
              <a:t>Seismic parameters of the site</a:t>
            </a:r>
          </a:p>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3000" b="1" i="0" u="none" strike="noStrike" kern="1200" cap="none" spc="0" normalizeH="0" baseline="0" noProof="0" dirty="0" smtClean="0">
                <a:ln>
                  <a:noFill/>
                </a:ln>
                <a:solidFill>
                  <a:schemeClr val="tx2"/>
                </a:solidFill>
                <a:effectLst/>
                <a:uLnTx/>
                <a:uFillTx/>
                <a:latin typeface="+mj-lt"/>
                <a:ea typeface="+mj-ea"/>
                <a:cs typeface="+mj-cs"/>
              </a:rPr>
              <a:t>Ground improvement data</a:t>
            </a:r>
          </a:p>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lang="en-US" sz="3000" b="1" dirty="0" smtClean="0">
                <a:solidFill>
                  <a:schemeClr val="tx2"/>
                </a:solidFill>
                <a:latin typeface="+mj-lt"/>
                <a:ea typeface="+mj-ea"/>
                <a:cs typeface="+mj-cs"/>
              </a:rPr>
              <a:t>Selection of methodologies</a:t>
            </a:r>
            <a:endParaRPr kumimoji="0" lang="en-US" sz="3000" b="1" i="0" u="none" strike="noStrike" kern="1200" cap="none" spc="0" normalizeH="0" baseline="0" noProof="0" dirty="0" smtClean="0">
              <a:ln>
                <a:noFill/>
              </a:ln>
              <a:solidFill>
                <a:schemeClr val="tx2"/>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endParaRPr kumimoji="0" lang="en-US" sz="3000" b="1" i="0" u="none" strike="noStrike" kern="1200" cap="none" spc="0" normalizeH="0" baseline="0" noProof="0" dirty="0">
              <a:ln>
                <a:noFill/>
              </a:ln>
              <a:solidFill>
                <a:schemeClr val="tx2"/>
              </a:solidFill>
              <a:effectLst/>
              <a:uLnTx/>
              <a:uFillTx/>
              <a:latin typeface="+mj-lt"/>
              <a:ea typeface="+mj-ea"/>
              <a:cs typeface="+mj-cs"/>
            </a:endParaRPr>
          </a:p>
        </p:txBody>
      </p:sp>
      <p:pic>
        <p:nvPicPr>
          <p:cNvPr id="1026" name="Picture 2"/>
          <p:cNvPicPr>
            <a:picLocks noChangeAspect="1" noChangeArrowheads="1"/>
          </p:cNvPicPr>
          <p:nvPr/>
        </p:nvPicPr>
        <p:blipFill>
          <a:blip r:embed="rId2" cstate="print"/>
          <a:srcRect/>
          <a:stretch>
            <a:fillRect/>
          </a:stretch>
        </p:blipFill>
        <p:spPr bwMode="auto">
          <a:xfrm>
            <a:off x="533400" y="685800"/>
            <a:ext cx="8077200" cy="5772968"/>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3" cstate="print"/>
          <a:srcRect/>
          <a:stretch>
            <a:fillRect/>
          </a:stretch>
        </p:blipFill>
        <p:spPr bwMode="auto">
          <a:xfrm>
            <a:off x="538679" y="674370"/>
            <a:ext cx="8064519" cy="57721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500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childTnLst>
                          </p:cTn>
                        </p:par>
                        <p:par>
                          <p:cTn id="10" fill="hold">
                            <p:stCondLst>
                              <p:cond delay="6000"/>
                            </p:stCondLst>
                            <p:childTnLst>
                              <p:par>
                                <p:cTn id="11" presetID="47" presetClass="entr" presetSubtype="0" fill="hold" nodeType="afterEffect">
                                  <p:stCondLst>
                                    <p:cond delay="4000"/>
                                  </p:stCondLst>
                                  <p:childTnLst>
                                    <p:set>
                                      <p:cBhvr>
                                        <p:cTn id="12" dur="1" fill="hold">
                                          <p:stCondLst>
                                            <p:cond delay="0"/>
                                          </p:stCondLst>
                                        </p:cTn>
                                        <p:tgtEl>
                                          <p:spTgt spid="1027"/>
                                        </p:tgtEl>
                                        <p:attrNameLst>
                                          <p:attrName>style.visibility</p:attrName>
                                        </p:attrNameLst>
                                      </p:cBhvr>
                                      <p:to>
                                        <p:strVal val="visible"/>
                                      </p:to>
                                    </p:set>
                                    <p:animEffect transition="in" filter="fade">
                                      <p:cBhvr>
                                        <p:cTn id="13" dur="2000"/>
                                        <p:tgtEl>
                                          <p:spTgt spid="1027"/>
                                        </p:tgtEl>
                                      </p:cBhvr>
                                    </p:animEffect>
                                    <p:anim calcmode="lin" valueType="num">
                                      <p:cBhvr>
                                        <p:cTn id="14" dur="2000" fill="hold"/>
                                        <p:tgtEl>
                                          <p:spTgt spid="1027"/>
                                        </p:tgtEl>
                                        <p:attrNameLst>
                                          <p:attrName>ppt_x</p:attrName>
                                        </p:attrNameLst>
                                      </p:cBhvr>
                                      <p:tavLst>
                                        <p:tav tm="0">
                                          <p:val>
                                            <p:strVal val="#ppt_x"/>
                                          </p:val>
                                        </p:tav>
                                        <p:tav tm="100000">
                                          <p:val>
                                            <p:strVal val="#ppt_x"/>
                                          </p:val>
                                        </p:tav>
                                      </p:tavLst>
                                    </p:anim>
                                    <p:anim calcmode="lin" valueType="num">
                                      <p:cBhvr>
                                        <p:cTn id="15" dur="2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22098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www.NovotechSoftware.com</a:t>
            </a:r>
            <a:endParaRPr lang="en-US" sz="1200" dirty="0">
              <a:solidFill>
                <a:schemeClr val="bg1"/>
              </a:solidFill>
              <a:latin typeface="Arial" pitchFamily="34" charset="0"/>
              <a:cs typeface="Arial" pitchFamily="34" charset="0"/>
            </a:endParaRPr>
          </a:p>
        </p:txBody>
      </p:sp>
      <p:sp>
        <p:nvSpPr>
          <p:cNvPr id="19" name="TextBox 18"/>
          <p:cNvSpPr txBox="1"/>
          <p:nvPr/>
        </p:nvSpPr>
        <p:spPr>
          <a:xfrm>
            <a:off x="0" y="6581001"/>
            <a:ext cx="5029200" cy="276999"/>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www.NovotechSoftware.com</a:t>
            </a:r>
            <a:endParaRPr lang="en-US" sz="1200" b="1" dirty="0">
              <a:solidFill>
                <a:schemeClr val="bg1"/>
              </a:solidFill>
              <a:latin typeface="Arial" pitchFamily="34" charset="0"/>
              <a:cs typeface="Arial" pitchFamily="34" charset="0"/>
            </a:endParaRPr>
          </a:p>
        </p:txBody>
      </p:sp>
      <p:sp>
        <p:nvSpPr>
          <p:cNvPr id="18" name="TextBox 17"/>
          <p:cNvSpPr txBox="1"/>
          <p:nvPr/>
        </p:nvSpPr>
        <p:spPr>
          <a:xfrm>
            <a:off x="6934200" y="0"/>
            <a:ext cx="2209800" cy="369332"/>
          </a:xfrm>
          <a:prstGeom prst="rect">
            <a:avLst/>
          </a:prstGeom>
          <a:noFill/>
        </p:spPr>
        <p:txBody>
          <a:bodyPr wrap="square" rtlCol="0">
            <a:spAutoFit/>
          </a:bodyPr>
          <a:lstStyle/>
          <a:p>
            <a:pPr algn="r"/>
            <a:r>
              <a:rPr lang="en-US" b="1" dirty="0" err="1" smtClean="0">
                <a:solidFill>
                  <a:srgbClr val="0070C0"/>
                </a:solidFill>
                <a:latin typeface="Calibri" pitchFamily="34" charset="0"/>
                <a:cs typeface="Arial" pitchFamily="34" charset="0"/>
              </a:rPr>
              <a:t>NovoLiq</a:t>
            </a:r>
            <a:r>
              <a:rPr lang="en-US" b="1" dirty="0" smtClean="0">
                <a:solidFill>
                  <a:srgbClr val="0070C0"/>
                </a:solidFill>
                <a:latin typeface="Calibri" pitchFamily="34" charset="0"/>
                <a:cs typeface="Arial" pitchFamily="34" charset="0"/>
              </a:rPr>
              <a:t> Software</a:t>
            </a:r>
            <a:endParaRPr lang="en-US" b="1" dirty="0">
              <a:solidFill>
                <a:srgbClr val="0070C0"/>
              </a:solidFill>
              <a:latin typeface="Calibri" pitchFamily="34" charset="0"/>
              <a:cs typeface="Arial" pitchFamily="34" charset="0"/>
            </a:endParaRPr>
          </a:p>
        </p:txBody>
      </p:sp>
      <p:sp>
        <p:nvSpPr>
          <p:cNvPr id="20" name="Title 11"/>
          <p:cNvSpPr>
            <a:spLocks noGrp="1"/>
          </p:cNvSpPr>
          <p:nvPr>
            <p:ph type="title"/>
          </p:nvPr>
        </p:nvSpPr>
        <p:spPr>
          <a:xfrm>
            <a:off x="152400" y="228600"/>
            <a:ext cx="8229600" cy="457200"/>
          </a:xfrm>
          <a:noFill/>
          <a:ln>
            <a:noFill/>
          </a:ln>
        </p:spPr>
        <p:style>
          <a:lnRef idx="3">
            <a:schemeClr val="lt1"/>
          </a:lnRef>
          <a:fillRef idx="1">
            <a:schemeClr val="accent2"/>
          </a:fillRef>
          <a:effectRef idx="1">
            <a:schemeClr val="accent2"/>
          </a:effectRef>
          <a:fontRef idx="minor">
            <a:schemeClr val="lt1"/>
          </a:fontRef>
        </p:style>
        <p:txBody>
          <a:bodyPr>
            <a:normAutofit/>
          </a:bodyPr>
          <a:lstStyle/>
          <a:p>
            <a:r>
              <a:rPr lang="en-US" sz="1800" b="0" dirty="0" err="1" smtClean="0">
                <a:solidFill>
                  <a:schemeClr val="tx1"/>
                </a:solidFill>
                <a:effectLst/>
                <a:latin typeface="Arial Black" pitchFamily="34" charset="0"/>
                <a:ea typeface="Adobe Heiti Std R" pitchFamily="34" charset="-128"/>
                <a:cs typeface="Arial" pitchFamily="34" charset="0"/>
              </a:rPr>
              <a:t>NovoLiq</a:t>
            </a:r>
            <a:r>
              <a:rPr lang="en-US" sz="1800" b="0" dirty="0" smtClean="0">
                <a:solidFill>
                  <a:schemeClr val="tx1"/>
                </a:solidFill>
                <a:effectLst/>
                <a:latin typeface="Arial Black" pitchFamily="34" charset="0"/>
                <a:ea typeface="Adobe Heiti Std R" pitchFamily="34" charset="-128"/>
                <a:cs typeface="Arial" pitchFamily="34" charset="0"/>
              </a:rPr>
              <a:t>, provides you with </a:t>
            </a:r>
            <a:r>
              <a:rPr lang="en-US" sz="1800" b="0" dirty="0" smtClean="0">
                <a:solidFill>
                  <a:schemeClr val="tx1"/>
                </a:solidFill>
                <a:effectLst/>
                <a:latin typeface="Arial Black" pitchFamily="34" charset="0"/>
                <a:ea typeface="Adobe Heiti Std R" pitchFamily="34" charset="-128"/>
                <a:cs typeface="Arial" pitchFamily="34" charset="0"/>
              </a:rPr>
              <a:t>several options</a:t>
            </a:r>
            <a:r>
              <a:rPr lang="en-US" sz="1800" b="0" dirty="0" smtClean="0">
                <a:solidFill>
                  <a:schemeClr val="tx1"/>
                </a:solidFill>
                <a:effectLst/>
                <a:latin typeface="Arial Black" pitchFamily="34" charset="0"/>
                <a:ea typeface="Adobe Heiti Std R" pitchFamily="34" charset="-128"/>
                <a:cs typeface="Arial" pitchFamily="34" charset="0"/>
              </a:rPr>
              <a:t>:</a:t>
            </a:r>
            <a:endParaRPr lang="en-US" sz="1800" b="0" dirty="0">
              <a:solidFill>
                <a:schemeClr val="tx1"/>
              </a:solidFill>
              <a:effectLst/>
              <a:latin typeface="Arial Black" pitchFamily="34" charset="0"/>
              <a:ea typeface="Adobe Heiti Std R" pitchFamily="34" charset="-128"/>
              <a:cs typeface="Arial" pitchFamily="34" charset="0"/>
            </a:endParaRPr>
          </a:p>
        </p:txBody>
      </p:sp>
      <p:graphicFrame>
        <p:nvGraphicFramePr>
          <p:cNvPr id="6" name="Diagram 5"/>
          <p:cNvGraphicFramePr/>
          <p:nvPr/>
        </p:nvGraphicFramePr>
        <p:xfrm>
          <a:off x="533400" y="1066800"/>
          <a:ext cx="3733800"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4800600" y="1066800"/>
          <a:ext cx="3733800" cy="304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nvGraphicFramePr>
        <p:xfrm>
          <a:off x="4800600" y="4343400"/>
          <a:ext cx="3733800" cy="16764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9" name="Diagram 8"/>
          <p:cNvGraphicFramePr/>
          <p:nvPr/>
        </p:nvGraphicFramePr>
        <p:xfrm>
          <a:off x="533400" y="3429000"/>
          <a:ext cx="3733800" cy="21336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4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7"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7000"/>
                            </p:stCondLst>
                            <p:childTnLst>
                              <p:par>
                                <p:cTn id="23" presetID="47" presetClass="entr" presetSubtype="0" fill="hold" grpId="0" nodeType="afterEffect">
                                  <p:stCondLst>
                                    <p:cond delay="40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Graphic spid="8" grpId="0">
        <p:bldAsOne/>
      </p:bldGraphic>
      <p:bldGraphic spid="9"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22098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www.NovotechSoftware.com</a:t>
            </a:r>
            <a:endParaRPr lang="en-US" sz="1200" dirty="0">
              <a:solidFill>
                <a:schemeClr val="bg1"/>
              </a:solidFill>
              <a:latin typeface="Arial" pitchFamily="34" charset="0"/>
              <a:cs typeface="Arial" pitchFamily="34" charset="0"/>
            </a:endParaRPr>
          </a:p>
        </p:txBody>
      </p:sp>
      <p:sp>
        <p:nvSpPr>
          <p:cNvPr id="19" name="TextBox 18"/>
          <p:cNvSpPr txBox="1"/>
          <p:nvPr/>
        </p:nvSpPr>
        <p:spPr>
          <a:xfrm>
            <a:off x="0" y="6581001"/>
            <a:ext cx="5029200" cy="276999"/>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www.NovotechSoftware.com</a:t>
            </a:r>
            <a:endParaRPr lang="en-US" sz="1200" b="1" dirty="0">
              <a:solidFill>
                <a:schemeClr val="bg1"/>
              </a:solidFill>
              <a:latin typeface="Arial" pitchFamily="34" charset="0"/>
              <a:cs typeface="Arial" pitchFamily="34" charset="0"/>
            </a:endParaRPr>
          </a:p>
        </p:txBody>
      </p:sp>
      <p:sp>
        <p:nvSpPr>
          <p:cNvPr id="18" name="TextBox 17"/>
          <p:cNvSpPr txBox="1"/>
          <p:nvPr/>
        </p:nvSpPr>
        <p:spPr>
          <a:xfrm>
            <a:off x="6934200" y="0"/>
            <a:ext cx="2209800" cy="369332"/>
          </a:xfrm>
          <a:prstGeom prst="rect">
            <a:avLst/>
          </a:prstGeom>
          <a:noFill/>
        </p:spPr>
        <p:txBody>
          <a:bodyPr wrap="square" rtlCol="0">
            <a:spAutoFit/>
          </a:bodyPr>
          <a:lstStyle/>
          <a:p>
            <a:pPr algn="r"/>
            <a:r>
              <a:rPr lang="en-US" b="1" dirty="0" err="1" smtClean="0">
                <a:solidFill>
                  <a:srgbClr val="0070C0"/>
                </a:solidFill>
                <a:latin typeface="Calibri" pitchFamily="34" charset="0"/>
                <a:cs typeface="Arial" pitchFamily="34" charset="0"/>
              </a:rPr>
              <a:t>NovoLiq</a:t>
            </a:r>
            <a:r>
              <a:rPr lang="en-US" b="1" dirty="0" smtClean="0">
                <a:solidFill>
                  <a:srgbClr val="0070C0"/>
                </a:solidFill>
                <a:latin typeface="Calibri" pitchFamily="34" charset="0"/>
                <a:cs typeface="Arial" pitchFamily="34" charset="0"/>
              </a:rPr>
              <a:t> Software</a:t>
            </a:r>
            <a:endParaRPr lang="en-US" b="1" dirty="0">
              <a:solidFill>
                <a:srgbClr val="0070C0"/>
              </a:solidFill>
              <a:latin typeface="Calibri" pitchFamily="34" charset="0"/>
              <a:cs typeface="Arial" pitchFamily="34" charset="0"/>
            </a:endParaRPr>
          </a:p>
        </p:txBody>
      </p:sp>
      <p:sp>
        <p:nvSpPr>
          <p:cNvPr id="20" name="Title 11"/>
          <p:cNvSpPr>
            <a:spLocks noGrp="1"/>
          </p:cNvSpPr>
          <p:nvPr>
            <p:ph type="title"/>
          </p:nvPr>
        </p:nvSpPr>
        <p:spPr>
          <a:xfrm>
            <a:off x="152400" y="228600"/>
            <a:ext cx="8229600" cy="457200"/>
          </a:xfrm>
          <a:noFill/>
          <a:ln>
            <a:noFill/>
          </a:ln>
        </p:spPr>
        <p:style>
          <a:lnRef idx="3">
            <a:schemeClr val="lt1"/>
          </a:lnRef>
          <a:fillRef idx="1">
            <a:schemeClr val="accent2"/>
          </a:fillRef>
          <a:effectRef idx="1">
            <a:schemeClr val="accent2"/>
          </a:effectRef>
          <a:fontRef idx="minor">
            <a:schemeClr val="lt1"/>
          </a:fontRef>
        </p:style>
        <p:txBody>
          <a:bodyPr>
            <a:normAutofit/>
          </a:bodyPr>
          <a:lstStyle/>
          <a:p>
            <a:r>
              <a:rPr lang="en-US" sz="1800" b="0" dirty="0" err="1" smtClean="0">
                <a:solidFill>
                  <a:schemeClr val="tx1"/>
                </a:solidFill>
                <a:effectLst/>
                <a:latin typeface="Arial Black" pitchFamily="34" charset="0"/>
                <a:ea typeface="Adobe Heiti Std R" pitchFamily="34" charset="-128"/>
                <a:cs typeface="Arial" pitchFamily="34" charset="0"/>
              </a:rPr>
              <a:t>NovoLiq</a:t>
            </a:r>
            <a:r>
              <a:rPr lang="en-US" sz="1800" b="0" dirty="0" smtClean="0">
                <a:solidFill>
                  <a:schemeClr val="tx1"/>
                </a:solidFill>
                <a:effectLst/>
                <a:latin typeface="Arial Black" pitchFamily="34" charset="0"/>
                <a:ea typeface="Adobe Heiti Std R" pitchFamily="34" charset="-128"/>
                <a:cs typeface="Arial" pitchFamily="34" charset="0"/>
              </a:rPr>
              <a:t>, provides you with </a:t>
            </a:r>
            <a:r>
              <a:rPr lang="en-US" sz="1800" b="0" dirty="0" smtClean="0">
                <a:solidFill>
                  <a:schemeClr val="tx1"/>
                </a:solidFill>
                <a:effectLst/>
                <a:latin typeface="Arial Black" pitchFamily="34" charset="0"/>
                <a:ea typeface="Adobe Heiti Std R" pitchFamily="34" charset="-128"/>
                <a:cs typeface="Arial" pitchFamily="34" charset="0"/>
              </a:rPr>
              <a:t>several options</a:t>
            </a:r>
            <a:r>
              <a:rPr lang="en-US" sz="1800" b="0" dirty="0" smtClean="0">
                <a:solidFill>
                  <a:schemeClr val="tx1"/>
                </a:solidFill>
                <a:effectLst/>
                <a:latin typeface="Arial Black" pitchFamily="34" charset="0"/>
                <a:ea typeface="Adobe Heiti Std R" pitchFamily="34" charset="-128"/>
                <a:cs typeface="Arial" pitchFamily="34" charset="0"/>
              </a:rPr>
              <a:t>:</a:t>
            </a:r>
            <a:endParaRPr lang="en-US" sz="1800" b="0" dirty="0">
              <a:solidFill>
                <a:schemeClr val="tx1"/>
              </a:solidFill>
              <a:effectLst/>
              <a:latin typeface="Arial Black" pitchFamily="34" charset="0"/>
              <a:ea typeface="Adobe Heiti Std R" pitchFamily="34" charset="-128"/>
              <a:cs typeface="Arial" pitchFamily="34" charset="0"/>
            </a:endParaRPr>
          </a:p>
        </p:txBody>
      </p:sp>
      <p:graphicFrame>
        <p:nvGraphicFramePr>
          <p:cNvPr id="6" name="Diagram 5"/>
          <p:cNvGraphicFramePr/>
          <p:nvPr/>
        </p:nvGraphicFramePr>
        <p:xfrm>
          <a:off x="533400" y="4191000"/>
          <a:ext cx="3749040" cy="228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4800600" y="838200"/>
          <a:ext cx="3733800" cy="2514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nvGraphicFramePr>
        <p:xfrm>
          <a:off x="4800600" y="3581400"/>
          <a:ext cx="3733800" cy="29718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9" name="Diagram 8"/>
          <p:cNvGraphicFramePr/>
          <p:nvPr/>
        </p:nvGraphicFramePr>
        <p:xfrm>
          <a:off x="533400" y="1066800"/>
          <a:ext cx="3733800" cy="25908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4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7" presetClass="entr" presetSubtype="0" fill="hold" grpId="0" nodeType="afterEffect">
                                  <p:stCondLst>
                                    <p:cond delay="4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1000"/>
                            </p:stCondLst>
                            <p:childTnLst>
                              <p:par>
                                <p:cTn id="23" presetID="47" presetClass="entr" presetSubtype="0" fill="hold" grpId="0" nodeType="afterEffect">
                                  <p:stCondLst>
                                    <p:cond delay="40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Graphic spid="8" grpId="0">
        <p:bldAsOne/>
      </p:bldGraphic>
      <p:bldGraphic spid="9"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22098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www.NovotechSoftware.com</a:t>
            </a:r>
            <a:endParaRPr lang="en-US" sz="1200" dirty="0">
              <a:solidFill>
                <a:schemeClr val="bg1"/>
              </a:solidFill>
              <a:latin typeface="Arial" pitchFamily="34" charset="0"/>
              <a:cs typeface="Arial" pitchFamily="34" charset="0"/>
            </a:endParaRPr>
          </a:p>
        </p:txBody>
      </p:sp>
      <p:sp>
        <p:nvSpPr>
          <p:cNvPr id="19" name="TextBox 18"/>
          <p:cNvSpPr txBox="1"/>
          <p:nvPr/>
        </p:nvSpPr>
        <p:spPr>
          <a:xfrm>
            <a:off x="0" y="6581001"/>
            <a:ext cx="5029200" cy="276999"/>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www.NovotechSoftware.com</a:t>
            </a:r>
            <a:endParaRPr lang="en-US" sz="1200" b="1" dirty="0">
              <a:solidFill>
                <a:schemeClr val="bg1"/>
              </a:solidFill>
              <a:latin typeface="Arial" pitchFamily="34" charset="0"/>
              <a:cs typeface="Arial" pitchFamily="34" charset="0"/>
            </a:endParaRPr>
          </a:p>
        </p:txBody>
      </p:sp>
      <p:sp>
        <p:nvSpPr>
          <p:cNvPr id="18" name="TextBox 17"/>
          <p:cNvSpPr txBox="1"/>
          <p:nvPr/>
        </p:nvSpPr>
        <p:spPr>
          <a:xfrm>
            <a:off x="6934200" y="0"/>
            <a:ext cx="2209800" cy="369332"/>
          </a:xfrm>
          <a:prstGeom prst="rect">
            <a:avLst/>
          </a:prstGeom>
          <a:noFill/>
        </p:spPr>
        <p:txBody>
          <a:bodyPr wrap="square" rtlCol="0">
            <a:spAutoFit/>
          </a:bodyPr>
          <a:lstStyle/>
          <a:p>
            <a:pPr algn="r"/>
            <a:r>
              <a:rPr lang="en-US" b="1" dirty="0" err="1" smtClean="0">
                <a:solidFill>
                  <a:srgbClr val="0070C0"/>
                </a:solidFill>
                <a:latin typeface="Calibri" pitchFamily="34" charset="0"/>
                <a:cs typeface="Arial" pitchFamily="34" charset="0"/>
              </a:rPr>
              <a:t>NovoLiq</a:t>
            </a:r>
            <a:r>
              <a:rPr lang="en-US" b="1" dirty="0" smtClean="0">
                <a:solidFill>
                  <a:srgbClr val="0070C0"/>
                </a:solidFill>
                <a:latin typeface="Calibri" pitchFamily="34" charset="0"/>
                <a:cs typeface="Arial" pitchFamily="34" charset="0"/>
              </a:rPr>
              <a:t> Software</a:t>
            </a:r>
            <a:endParaRPr lang="en-US" b="1" dirty="0">
              <a:solidFill>
                <a:srgbClr val="0070C0"/>
              </a:solidFill>
              <a:latin typeface="Calibri" pitchFamily="34" charset="0"/>
              <a:cs typeface="Arial" pitchFamily="34" charset="0"/>
            </a:endParaRPr>
          </a:p>
        </p:txBody>
      </p:sp>
      <p:sp>
        <p:nvSpPr>
          <p:cNvPr id="20" name="Title 11"/>
          <p:cNvSpPr>
            <a:spLocks noGrp="1"/>
          </p:cNvSpPr>
          <p:nvPr>
            <p:ph type="title"/>
          </p:nvPr>
        </p:nvSpPr>
        <p:spPr>
          <a:xfrm>
            <a:off x="152400" y="228600"/>
            <a:ext cx="8229600" cy="457200"/>
          </a:xfrm>
          <a:noFill/>
          <a:ln>
            <a:noFill/>
          </a:ln>
        </p:spPr>
        <p:style>
          <a:lnRef idx="3">
            <a:schemeClr val="lt1"/>
          </a:lnRef>
          <a:fillRef idx="1">
            <a:schemeClr val="accent2"/>
          </a:fillRef>
          <a:effectRef idx="1">
            <a:schemeClr val="accent2"/>
          </a:effectRef>
          <a:fontRef idx="minor">
            <a:schemeClr val="lt1"/>
          </a:fontRef>
        </p:style>
        <p:txBody>
          <a:bodyPr>
            <a:normAutofit/>
          </a:bodyPr>
          <a:lstStyle/>
          <a:p>
            <a:r>
              <a:rPr lang="en-US" sz="1800" b="0" dirty="0" err="1" smtClean="0">
                <a:solidFill>
                  <a:schemeClr val="tx1"/>
                </a:solidFill>
                <a:effectLst/>
                <a:latin typeface="Arial Black" pitchFamily="34" charset="0"/>
                <a:ea typeface="Adobe Heiti Std R" pitchFamily="34" charset="-128"/>
                <a:cs typeface="Arial" pitchFamily="34" charset="0"/>
              </a:rPr>
              <a:t>NovoLiq</a:t>
            </a:r>
            <a:r>
              <a:rPr lang="en-US" sz="1800" b="0" dirty="0" smtClean="0">
                <a:solidFill>
                  <a:schemeClr val="tx1"/>
                </a:solidFill>
                <a:effectLst/>
                <a:latin typeface="Arial Black" pitchFamily="34" charset="0"/>
                <a:ea typeface="Adobe Heiti Std R" pitchFamily="34" charset="-128"/>
                <a:cs typeface="Arial" pitchFamily="34" charset="0"/>
              </a:rPr>
              <a:t>, provides you with </a:t>
            </a:r>
            <a:r>
              <a:rPr lang="en-US" sz="1800" b="0" dirty="0" smtClean="0">
                <a:solidFill>
                  <a:schemeClr val="tx1"/>
                </a:solidFill>
                <a:effectLst/>
                <a:latin typeface="Arial Black" pitchFamily="34" charset="0"/>
                <a:ea typeface="Adobe Heiti Std R" pitchFamily="34" charset="-128"/>
                <a:cs typeface="Arial" pitchFamily="34" charset="0"/>
              </a:rPr>
              <a:t>several options</a:t>
            </a:r>
            <a:r>
              <a:rPr lang="en-US" sz="1800" b="0" dirty="0" smtClean="0">
                <a:solidFill>
                  <a:schemeClr val="tx1"/>
                </a:solidFill>
                <a:effectLst/>
                <a:latin typeface="Arial Black" pitchFamily="34" charset="0"/>
                <a:ea typeface="Adobe Heiti Std R" pitchFamily="34" charset="-128"/>
                <a:cs typeface="Arial" pitchFamily="34" charset="0"/>
              </a:rPr>
              <a:t>:</a:t>
            </a:r>
            <a:endParaRPr lang="en-US" sz="1800" b="0" dirty="0">
              <a:solidFill>
                <a:schemeClr val="tx1"/>
              </a:solidFill>
              <a:effectLst/>
              <a:latin typeface="Arial Black" pitchFamily="34" charset="0"/>
              <a:ea typeface="Adobe Heiti Std R" pitchFamily="34" charset="-128"/>
              <a:cs typeface="Arial" pitchFamily="34" charset="0"/>
            </a:endParaRPr>
          </a:p>
        </p:txBody>
      </p:sp>
      <p:graphicFrame>
        <p:nvGraphicFramePr>
          <p:cNvPr id="7" name="Diagram 6"/>
          <p:cNvGraphicFramePr/>
          <p:nvPr/>
        </p:nvGraphicFramePr>
        <p:xfrm>
          <a:off x="4800600" y="1066800"/>
          <a:ext cx="3733800" cy="198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nvGraphicFramePr>
        <p:xfrm>
          <a:off x="533400" y="1066800"/>
          <a:ext cx="3733800" cy="1828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Diagram 9"/>
          <p:cNvGraphicFramePr/>
          <p:nvPr/>
        </p:nvGraphicFramePr>
        <p:xfrm>
          <a:off x="533400" y="3124200"/>
          <a:ext cx="3733800" cy="12954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2" name="Diagram 11"/>
          <p:cNvGraphicFramePr/>
          <p:nvPr/>
        </p:nvGraphicFramePr>
        <p:xfrm>
          <a:off x="533400" y="4572000"/>
          <a:ext cx="3733800" cy="12954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4" name="Title 11"/>
          <p:cNvSpPr txBox="1">
            <a:spLocks/>
          </p:cNvSpPr>
          <p:nvPr/>
        </p:nvSpPr>
        <p:spPr>
          <a:xfrm>
            <a:off x="4724400" y="5943600"/>
            <a:ext cx="4114800" cy="53340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300" b="1" u="none" strike="noStrike" kern="1200" cap="none" spc="0" normalizeH="0" baseline="0" noProof="0" dirty="0" smtClean="0">
                <a:ln>
                  <a:noFill/>
                </a:ln>
                <a:uLnTx/>
                <a:uFillTx/>
                <a:latin typeface="Arial Black" pitchFamily="34" charset="0"/>
                <a:ea typeface="+mj-ea"/>
                <a:cs typeface="Arial" pitchFamily="34" charset="0"/>
              </a:rPr>
              <a:t>Please </a:t>
            </a:r>
            <a:r>
              <a:rPr kumimoji="0" lang="en-US" sz="1300" b="1" u="none" strike="noStrike" kern="1200" cap="none" spc="0" normalizeH="0" baseline="0" noProof="0" smtClean="0">
                <a:ln>
                  <a:noFill/>
                </a:ln>
                <a:uLnTx/>
                <a:uFillTx/>
                <a:latin typeface="Arial Black" pitchFamily="34" charset="0"/>
                <a:ea typeface="+mj-ea"/>
                <a:cs typeface="Arial" pitchFamily="34" charset="0"/>
              </a:rPr>
              <a:t>see </a:t>
            </a:r>
            <a:r>
              <a:rPr kumimoji="0" lang="en-US" sz="1300" b="1" u="none" strike="noStrike" kern="1200" cap="none" spc="0" normalizeH="0" baseline="0" noProof="0" smtClean="0">
                <a:ln>
                  <a:noFill/>
                </a:ln>
                <a:uLnTx/>
                <a:uFillTx/>
                <a:latin typeface="Arial Black" pitchFamily="34" charset="0"/>
                <a:ea typeface="+mj-ea"/>
                <a:cs typeface="Arial" pitchFamily="34" charset="0"/>
              </a:rPr>
              <a:t>more options </a:t>
            </a:r>
            <a:r>
              <a:rPr kumimoji="0" lang="en-US" sz="1300" b="1" u="none" strike="noStrike" kern="1200" cap="none" spc="0" normalizeH="0" baseline="0" noProof="0" dirty="0" smtClean="0">
                <a:ln>
                  <a:noFill/>
                </a:ln>
                <a:uLnTx/>
                <a:uFillTx/>
                <a:latin typeface="Arial Black" pitchFamily="34" charset="0"/>
                <a:ea typeface="+mj-ea"/>
                <a:cs typeface="Arial" pitchFamily="34" charset="0"/>
              </a:rPr>
              <a:t>in our website …</a:t>
            </a:r>
            <a:endParaRPr kumimoji="0" lang="en-US" sz="1300" b="1" u="none" strike="noStrike" kern="1200" cap="none" spc="0" normalizeH="0" baseline="0" noProof="0" dirty="0">
              <a:ln>
                <a:noFill/>
              </a:ln>
              <a:uLnTx/>
              <a:uFillTx/>
              <a:latin typeface="Arial Black" pitchFamily="34" charset="0"/>
              <a:ea typeface="+mj-ea"/>
              <a:cs typeface="Arial" pitchFamily="34" charset="0"/>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4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7"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7000"/>
                            </p:stCondLst>
                            <p:childTnLst>
                              <p:par>
                                <p:cTn id="23" presetID="47"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9" grpId="0">
        <p:bldAsOne/>
      </p:bldGraphic>
      <p:bldGraphic spid="10" grpId="0">
        <p:bldAsOne/>
      </p:bldGraphic>
      <p:bldGraphic spid="12"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22098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www.NovotechSoftware.com</a:t>
            </a:r>
            <a:endParaRPr lang="en-US" sz="1200" dirty="0">
              <a:solidFill>
                <a:schemeClr val="bg1"/>
              </a:solidFill>
              <a:latin typeface="Arial" pitchFamily="34" charset="0"/>
              <a:cs typeface="Arial" pitchFamily="34" charset="0"/>
            </a:endParaRPr>
          </a:p>
        </p:txBody>
      </p:sp>
      <p:pic>
        <p:nvPicPr>
          <p:cNvPr id="8" name="Picture 7" descr="spt sc.PNG"/>
          <p:cNvPicPr>
            <a:picLocks noChangeAspect="1"/>
          </p:cNvPicPr>
          <p:nvPr/>
        </p:nvPicPr>
        <p:blipFill>
          <a:blip r:embed="rId2" cstate="print"/>
          <a:stretch>
            <a:fillRect/>
          </a:stretch>
        </p:blipFill>
        <p:spPr>
          <a:xfrm>
            <a:off x="457200" y="965709"/>
            <a:ext cx="7316903" cy="4749292"/>
          </a:xfrm>
          <a:prstGeom prst="rect">
            <a:avLst/>
          </a:prstGeom>
          <a:ln>
            <a:noFill/>
          </a:ln>
          <a:effectLst>
            <a:outerShdw blurRad="292100" dist="139700" dir="2700000" algn="tl" rotWithShape="0">
              <a:srgbClr val="333333">
                <a:alpha val="65000"/>
              </a:srgbClr>
            </a:outerShdw>
          </a:effectLst>
        </p:spPr>
      </p:pic>
      <p:sp>
        <p:nvSpPr>
          <p:cNvPr id="9" name="Up Arrow 8"/>
          <p:cNvSpPr/>
          <p:nvPr/>
        </p:nvSpPr>
        <p:spPr>
          <a:xfrm>
            <a:off x="5471482" y="4876800"/>
            <a:ext cx="304800" cy="114300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TextBox 9"/>
          <p:cNvSpPr txBox="1"/>
          <p:nvPr/>
        </p:nvSpPr>
        <p:spPr>
          <a:xfrm>
            <a:off x="3871282" y="5999355"/>
            <a:ext cx="3581400" cy="307777"/>
          </a:xfrm>
          <a:prstGeom prst="rect">
            <a:avLst/>
          </a:prstGeom>
          <a:noFill/>
        </p:spPr>
        <p:txBody>
          <a:bodyPr wrap="square" rtlCol="0">
            <a:spAutoFit/>
          </a:bodyPr>
          <a:lstStyle/>
          <a:p>
            <a:pPr algn="ctr"/>
            <a:r>
              <a:rPr lang="en-US" sz="1400" b="1" dirty="0" smtClean="0">
                <a:latin typeface="Calibri" pitchFamily="34" charset="0"/>
              </a:rPr>
              <a:t>SPT blow counts for selected borehole</a:t>
            </a:r>
            <a:endParaRPr lang="en-US" sz="1400" b="1" dirty="0">
              <a:latin typeface="Calibri" pitchFamily="34" charset="0"/>
            </a:endParaRPr>
          </a:p>
        </p:txBody>
      </p:sp>
      <p:sp>
        <p:nvSpPr>
          <p:cNvPr id="12" name="Up Arrow 11"/>
          <p:cNvSpPr/>
          <p:nvPr/>
        </p:nvSpPr>
        <p:spPr>
          <a:xfrm rot="14292275">
            <a:off x="7171006" y="1397075"/>
            <a:ext cx="304800" cy="76200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TextBox 12"/>
          <p:cNvSpPr txBox="1"/>
          <p:nvPr/>
        </p:nvSpPr>
        <p:spPr>
          <a:xfrm>
            <a:off x="7757482" y="1219200"/>
            <a:ext cx="1143000" cy="738664"/>
          </a:xfrm>
          <a:prstGeom prst="rect">
            <a:avLst/>
          </a:prstGeom>
          <a:noFill/>
        </p:spPr>
        <p:txBody>
          <a:bodyPr wrap="square" rtlCol="0">
            <a:spAutoFit/>
          </a:bodyPr>
          <a:lstStyle/>
          <a:p>
            <a:r>
              <a:rPr lang="en-US" sz="1400" b="1" dirty="0" smtClean="0">
                <a:latin typeface="Calibri" pitchFamily="34" charset="0"/>
              </a:rPr>
              <a:t>Schematic soil layers and SPT plot</a:t>
            </a:r>
          </a:p>
        </p:txBody>
      </p:sp>
      <p:sp>
        <p:nvSpPr>
          <p:cNvPr id="16" name="Up Arrow 15"/>
          <p:cNvSpPr/>
          <p:nvPr/>
        </p:nvSpPr>
        <p:spPr>
          <a:xfrm rot="8612002">
            <a:off x="2346201" y="3612302"/>
            <a:ext cx="304800" cy="60960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TextBox 16"/>
          <p:cNvSpPr txBox="1"/>
          <p:nvPr/>
        </p:nvSpPr>
        <p:spPr>
          <a:xfrm>
            <a:off x="1280482" y="3048000"/>
            <a:ext cx="1981200" cy="523220"/>
          </a:xfrm>
          <a:prstGeom prst="rect">
            <a:avLst/>
          </a:prstGeom>
          <a:solidFill>
            <a:schemeClr val="bg1"/>
          </a:solidFill>
        </p:spPr>
        <p:txBody>
          <a:bodyPr wrap="square" rtlCol="0">
            <a:spAutoFit/>
          </a:bodyPr>
          <a:lstStyle/>
          <a:p>
            <a:r>
              <a:rPr lang="en-US" sz="1400" b="1" dirty="0" smtClean="0">
                <a:latin typeface="Calibri" pitchFamily="34" charset="0"/>
              </a:rPr>
              <a:t>All type of SPT data storage are supported</a:t>
            </a:r>
            <a:endParaRPr lang="en-US" sz="1400" b="1" dirty="0">
              <a:latin typeface="Calibri" pitchFamily="34" charset="0"/>
            </a:endParaRPr>
          </a:p>
        </p:txBody>
      </p:sp>
      <p:sp>
        <p:nvSpPr>
          <p:cNvPr id="14" name="Up Arrow 13"/>
          <p:cNvSpPr/>
          <p:nvPr/>
        </p:nvSpPr>
        <p:spPr>
          <a:xfrm rot="13167673">
            <a:off x="3437054" y="935902"/>
            <a:ext cx="304800" cy="661191"/>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TextBox 14"/>
          <p:cNvSpPr txBox="1"/>
          <p:nvPr/>
        </p:nvSpPr>
        <p:spPr>
          <a:xfrm>
            <a:off x="3414082" y="609600"/>
            <a:ext cx="1752600" cy="307777"/>
          </a:xfrm>
          <a:prstGeom prst="rect">
            <a:avLst/>
          </a:prstGeom>
          <a:solidFill>
            <a:schemeClr val="bg1"/>
          </a:solidFill>
        </p:spPr>
        <p:txBody>
          <a:bodyPr wrap="square" rtlCol="0">
            <a:spAutoFit/>
          </a:bodyPr>
          <a:lstStyle/>
          <a:p>
            <a:r>
              <a:rPr lang="en-US" sz="1400" b="1" dirty="0" smtClean="0">
                <a:latin typeface="Calibri" pitchFamily="34" charset="0"/>
              </a:rPr>
              <a:t>Database structure</a:t>
            </a:r>
            <a:endParaRPr lang="en-US" sz="1400" b="1" dirty="0">
              <a:latin typeface="Calibri" pitchFamily="34" charset="0"/>
            </a:endParaRPr>
          </a:p>
        </p:txBody>
      </p:sp>
      <p:sp>
        <p:nvSpPr>
          <p:cNvPr id="18" name="TextBox 17"/>
          <p:cNvSpPr txBox="1"/>
          <p:nvPr/>
        </p:nvSpPr>
        <p:spPr>
          <a:xfrm>
            <a:off x="6934200" y="0"/>
            <a:ext cx="2209800" cy="369332"/>
          </a:xfrm>
          <a:prstGeom prst="rect">
            <a:avLst/>
          </a:prstGeom>
          <a:noFill/>
        </p:spPr>
        <p:txBody>
          <a:bodyPr wrap="square" rtlCol="0">
            <a:spAutoFit/>
          </a:bodyPr>
          <a:lstStyle/>
          <a:p>
            <a:pPr algn="r"/>
            <a:r>
              <a:rPr lang="en-US" b="1" dirty="0" err="1" smtClean="0">
                <a:solidFill>
                  <a:srgbClr val="0070C0"/>
                </a:solidFill>
                <a:latin typeface="Calibri" pitchFamily="34" charset="0"/>
                <a:cs typeface="Arial" pitchFamily="34" charset="0"/>
              </a:rPr>
              <a:t>NovoLiq</a:t>
            </a:r>
            <a:r>
              <a:rPr lang="en-US" b="1" dirty="0" smtClean="0">
                <a:solidFill>
                  <a:srgbClr val="0070C0"/>
                </a:solidFill>
                <a:latin typeface="Calibri" pitchFamily="34" charset="0"/>
                <a:cs typeface="Arial" pitchFamily="34" charset="0"/>
              </a:rPr>
              <a:t> Software</a:t>
            </a:r>
            <a:endParaRPr lang="en-US" b="1" dirty="0">
              <a:solidFill>
                <a:srgbClr val="0070C0"/>
              </a:solidFill>
              <a:latin typeface="Calibri" pitchFamily="34" charset="0"/>
              <a:cs typeface="Arial" pitchFamily="34" charset="0"/>
            </a:endParaRPr>
          </a:p>
        </p:txBody>
      </p:sp>
      <p:sp>
        <p:nvSpPr>
          <p:cNvPr id="19" name="Title 11"/>
          <p:cNvSpPr txBox="1">
            <a:spLocks/>
          </p:cNvSpPr>
          <p:nvPr/>
        </p:nvSpPr>
        <p:spPr>
          <a:xfrm>
            <a:off x="152400" y="152400"/>
            <a:ext cx="8229600" cy="457200"/>
          </a:xfrm>
          <a:prstGeom prst="rect">
            <a:avLst/>
          </a:prstGeom>
          <a:noFill/>
          <a:ln w="63500" cap="flat" cmpd="thickThin" algn="ctr">
            <a:noFill/>
            <a:prstDash val="solid"/>
          </a:ln>
        </p:spPr>
        <p:style>
          <a:lnRef idx="3">
            <a:schemeClr val="lt1"/>
          </a:lnRef>
          <a:fillRef idx="1">
            <a:schemeClr val="accent2"/>
          </a:fillRef>
          <a:effectRef idx="1">
            <a:schemeClr val="accent2"/>
          </a:effectRef>
          <a:fontRef idx="minor">
            <a:schemeClr val="lt1"/>
          </a:fontRef>
        </p:style>
        <p:txBody>
          <a:bodyPr vert="horz" rtlCol="0" anchor="ctr">
            <a:normAutofit/>
            <a:scene3d>
              <a:camera prst="orthographicFront"/>
              <a:lightRig rig="soft" dir="t"/>
            </a:scene3d>
            <a:sp3d prstMaterial="softEdge">
              <a:bevelT w="25400" h="25400"/>
            </a:sp3d>
          </a:bodyPr>
          <a:lstStyle/>
          <a:p>
            <a:pPr lvl="0">
              <a:spcBef>
                <a:spcPct val="0"/>
              </a:spcBef>
            </a:pPr>
            <a:r>
              <a:rPr lang="en-US" dirty="0" smtClean="0">
                <a:solidFill>
                  <a:schemeClr val="tx1"/>
                </a:solidFill>
                <a:latin typeface="Arial Black" pitchFamily="34" charset="0"/>
                <a:ea typeface="Adobe Heiti Std R" pitchFamily="34" charset="-128"/>
                <a:cs typeface="Arial" pitchFamily="34" charset="0"/>
              </a:rPr>
              <a:t>Import your borehole log/ SPT data from </a:t>
            </a:r>
            <a:r>
              <a:rPr lang="en-US" dirty="0" err="1" smtClean="0">
                <a:solidFill>
                  <a:schemeClr val="tx1"/>
                </a:solidFill>
                <a:latin typeface="Arial Black" pitchFamily="34" charset="0"/>
                <a:ea typeface="Adobe Heiti Std R" pitchFamily="34" charset="-128"/>
                <a:cs typeface="Arial" pitchFamily="34" charset="0"/>
              </a:rPr>
              <a:t>gINT</a:t>
            </a:r>
            <a:r>
              <a:rPr lang="en-US" dirty="0" smtClean="0">
                <a:solidFill>
                  <a:schemeClr val="tx1"/>
                </a:solidFill>
                <a:latin typeface="Arial Black" pitchFamily="34" charset="0"/>
                <a:ea typeface="Adobe Heiti Std R" pitchFamily="34" charset="-128"/>
                <a:cs typeface="Arial" pitchFamily="34" charset="0"/>
              </a:rPr>
              <a:t> files</a:t>
            </a:r>
            <a:endParaRPr kumimoji="0" lang="en-US" sz="1800" b="0" i="0" u="none" strike="noStrike" kern="1200" cap="none" spc="0" normalizeH="0" baseline="0" noProof="0" dirty="0">
              <a:ln>
                <a:noFill/>
              </a:ln>
              <a:solidFill>
                <a:schemeClr val="tx1"/>
              </a:solidFill>
              <a:effectLst/>
              <a:uLnTx/>
              <a:uFillTx/>
              <a:latin typeface="Arial Black" pitchFamily="34" charset="0"/>
              <a:ea typeface="Adobe Heiti Std R" pitchFamily="34" charset="-128"/>
              <a:cs typeface="Arial" pitchFamily="34" charset="0"/>
            </a:endParaRPr>
          </a:p>
        </p:txBody>
      </p:sp>
      <p:sp>
        <p:nvSpPr>
          <p:cNvPr id="21" name="TextBox 20"/>
          <p:cNvSpPr txBox="1"/>
          <p:nvPr/>
        </p:nvSpPr>
        <p:spPr>
          <a:xfrm>
            <a:off x="0" y="6581001"/>
            <a:ext cx="5029200" cy="276999"/>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www.NovotechSoftware.com</a:t>
            </a:r>
            <a:endParaRPr lang="en-US" sz="1200" b="1" dirty="0">
              <a:solidFill>
                <a:schemeClr val="bg1"/>
              </a:solidFill>
              <a:latin typeface="Arial" pitchFamily="34" charset="0"/>
              <a:cs typeface="Arial" pitchFamily="34" charset="0"/>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2000"/>
                                        <p:tgtEl>
                                          <p:spTgt spid="15"/>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childTnLst>
                          </p:cTn>
                        </p:par>
                        <p:par>
                          <p:cTn id="24" fill="hold">
                            <p:stCondLst>
                              <p:cond delay="140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2000"/>
                                        <p:tgtEl>
                                          <p:spTgt spid="16"/>
                                        </p:tgtEl>
                                      </p:cBhvr>
                                    </p:animEffect>
                                  </p:childTnLst>
                                </p:cTn>
                              </p:par>
                            </p:childTnLst>
                          </p:cTn>
                        </p:par>
                        <p:par>
                          <p:cTn id="28" fill="hold">
                            <p:stCondLst>
                              <p:cond delay="160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2000"/>
                                        <p:tgtEl>
                                          <p:spTgt spid="17"/>
                                        </p:tgtEl>
                                      </p:cBhvr>
                                    </p:animEffect>
                                  </p:childTnLst>
                                </p:cTn>
                              </p:par>
                            </p:childTnLst>
                          </p:cTn>
                        </p:par>
                        <p:par>
                          <p:cTn id="32" fill="hold">
                            <p:stCondLst>
                              <p:cond delay="180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000"/>
                                        <p:tgtEl>
                                          <p:spTgt spid="12"/>
                                        </p:tgtEl>
                                      </p:cBhvr>
                                    </p:animEffect>
                                  </p:childTnLst>
                                </p:cTn>
                              </p:par>
                            </p:childTnLst>
                          </p:cTn>
                        </p:par>
                        <p:par>
                          <p:cTn id="36" fill="hold">
                            <p:stCondLst>
                              <p:cond delay="200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animBg="1"/>
      <p:bldP spid="13" grpId="0"/>
      <p:bldP spid="16" grpId="0" animBg="1"/>
      <p:bldP spid="17"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22098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www.NovotechSoftware.com</a:t>
            </a:r>
            <a:endParaRPr lang="en-US" sz="1200" dirty="0">
              <a:solidFill>
                <a:schemeClr val="bg1"/>
              </a:solidFill>
              <a:latin typeface="Arial" pitchFamily="34" charset="0"/>
              <a:cs typeface="Arial" pitchFamily="34" charset="0"/>
            </a:endParaRPr>
          </a:p>
        </p:txBody>
      </p:sp>
      <p:sp>
        <p:nvSpPr>
          <p:cNvPr id="15" name="TextBox 14"/>
          <p:cNvSpPr txBox="1"/>
          <p:nvPr/>
        </p:nvSpPr>
        <p:spPr>
          <a:xfrm>
            <a:off x="0" y="6581001"/>
            <a:ext cx="5029200" cy="276999"/>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www.NovotechSoftware.com</a:t>
            </a:r>
            <a:endParaRPr lang="en-US" sz="1200" b="1" dirty="0">
              <a:solidFill>
                <a:schemeClr val="bg1"/>
              </a:solidFill>
              <a:latin typeface="Arial" pitchFamily="34" charset="0"/>
              <a:cs typeface="Arial" pitchFamily="34" charset="0"/>
            </a:endParaRPr>
          </a:p>
        </p:txBody>
      </p:sp>
      <p:sp>
        <p:nvSpPr>
          <p:cNvPr id="16" name="TextBox 15"/>
          <p:cNvSpPr txBox="1"/>
          <p:nvPr/>
        </p:nvSpPr>
        <p:spPr>
          <a:xfrm>
            <a:off x="6934200" y="0"/>
            <a:ext cx="2209800" cy="369332"/>
          </a:xfrm>
          <a:prstGeom prst="rect">
            <a:avLst/>
          </a:prstGeom>
          <a:noFill/>
        </p:spPr>
        <p:txBody>
          <a:bodyPr wrap="square" rtlCol="0">
            <a:spAutoFit/>
          </a:bodyPr>
          <a:lstStyle/>
          <a:p>
            <a:pPr algn="r"/>
            <a:r>
              <a:rPr lang="en-US" b="1" dirty="0" err="1" smtClean="0">
                <a:solidFill>
                  <a:srgbClr val="0070C0"/>
                </a:solidFill>
                <a:latin typeface="Calibri" pitchFamily="34" charset="0"/>
                <a:cs typeface="Arial" pitchFamily="34" charset="0"/>
              </a:rPr>
              <a:t>NovoLiq</a:t>
            </a:r>
            <a:r>
              <a:rPr lang="en-US" b="1" dirty="0" smtClean="0">
                <a:solidFill>
                  <a:srgbClr val="0070C0"/>
                </a:solidFill>
                <a:latin typeface="Calibri" pitchFamily="34" charset="0"/>
                <a:cs typeface="Arial" pitchFamily="34" charset="0"/>
              </a:rPr>
              <a:t> Software</a:t>
            </a:r>
            <a:endParaRPr lang="en-US" b="1" dirty="0">
              <a:solidFill>
                <a:srgbClr val="0070C0"/>
              </a:solidFill>
              <a:latin typeface="Calibri" pitchFamily="34" charset="0"/>
              <a:cs typeface="Arial" pitchFamily="34" charset="0"/>
            </a:endParaRPr>
          </a:p>
        </p:txBody>
      </p:sp>
      <p:sp>
        <p:nvSpPr>
          <p:cNvPr id="9" name="Title 11"/>
          <p:cNvSpPr>
            <a:spLocks noGrp="1"/>
          </p:cNvSpPr>
          <p:nvPr>
            <p:ph type="title"/>
          </p:nvPr>
        </p:nvSpPr>
        <p:spPr>
          <a:xfrm>
            <a:off x="152400" y="228600"/>
            <a:ext cx="8229600" cy="457200"/>
          </a:xfrm>
          <a:noFill/>
          <a:ln>
            <a:noFill/>
          </a:ln>
        </p:spPr>
        <p:style>
          <a:lnRef idx="3">
            <a:schemeClr val="lt1"/>
          </a:lnRef>
          <a:fillRef idx="1">
            <a:schemeClr val="accent2"/>
          </a:fillRef>
          <a:effectRef idx="1">
            <a:schemeClr val="accent2"/>
          </a:effectRef>
          <a:fontRef idx="minor">
            <a:schemeClr val="lt1"/>
          </a:fontRef>
        </p:style>
        <p:txBody>
          <a:bodyPr>
            <a:normAutofit/>
          </a:bodyPr>
          <a:lstStyle/>
          <a:p>
            <a:r>
              <a:rPr lang="en-US" sz="1800" b="0" dirty="0" smtClean="0">
                <a:solidFill>
                  <a:schemeClr val="tx1"/>
                </a:solidFill>
                <a:effectLst/>
                <a:latin typeface="Arial Black" pitchFamily="34" charset="0"/>
                <a:ea typeface="Adobe Heiti Std R" pitchFamily="34" charset="-128"/>
                <a:cs typeface="Arial" pitchFamily="34" charset="0"/>
              </a:rPr>
              <a:t>Analysis results include:</a:t>
            </a:r>
            <a:endParaRPr lang="en-US" sz="1800" b="0" dirty="0">
              <a:solidFill>
                <a:schemeClr val="tx1"/>
              </a:solidFill>
              <a:effectLst/>
              <a:latin typeface="Arial Black" pitchFamily="34" charset="0"/>
              <a:ea typeface="Adobe Heiti Std R" pitchFamily="34" charset="-128"/>
              <a:cs typeface="Arial" pitchFamily="34" charset="0"/>
            </a:endParaRPr>
          </a:p>
        </p:txBody>
      </p:sp>
      <p:graphicFrame>
        <p:nvGraphicFramePr>
          <p:cNvPr id="17" name="Diagram 16"/>
          <p:cNvGraphicFramePr/>
          <p:nvPr/>
        </p:nvGraphicFramePr>
        <p:xfrm>
          <a:off x="533400" y="1066800"/>
          <a:ext cx="3733800"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cstate="print"/>
          <a:srcRect/>
          <a:stretch>
            <a:fillRect/>
          </a:stretch>
        </p:blipFill>
        <p:spPr bwMode="auto">
          <a:xfrm>
            <a:off x="412596" y="685800"/>
            <a:ext cx="8324441" cy="5943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300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anim calcmode="lin" valueType="num">
                                      <p:cBhvr>
                                        <p:cTn id="14" dur="1000" fill="hold"/>
                                        <p:tgtEl>
                                          <p:spTgt spid="1026"/>
                                        </p:tgtEl>
                                        <p:attrNameLst>
                                          <p:attrName>ppt_x</p:attrName>
                                        </p:attrNameLst>
                                      </p:cBhvr>
                                      <p:tavLst>
                                        <p:tav tm="0">
                                          <p:val>
                                            <p:strVal val="#ppt_x"/>
                                          </p:val>
                                        </p:tav>
                                        <p:tav tm="100000">
                                          <p:val>
                                            <p:strVal val="#ppt_x"/>
                                          </p:val>
                                        </p:tav>
                                      </p:tavLst>
                                    </p:anim>
                                    <p:anim calcmode="lin" valueType="num">
                                      <p:cBhvr>
                                        <p:cTn id="1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22098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www.NovotechSoftware.com</a:t>
            </a:r>
            <a:endParaRPr lang="en-US" sz="1200" dirty="0">
              <a:solidFill>
                <a:schemeClr val="bg1"/>
              </a:solidFill>
              <a:latin typeface="Arial" pitchFamily="34" charset="0"/>
              <a:cs typeface="Arial" pitchFamily="34" charset="0"/>
            </a:endParaRPr>
          </a:p>
        </p:txBody>
      </p:sp>
      <p:sp>
        <p:nvSpPr>
          <p:cNvPr id="15" name="TextBox 14"/>
          <p:cNvSpPr txBox="1"/>
          <p:nvPr/>
        </p:nvSpPr>
        <p:spPr>
          <a:xfrm>
            <a:off x="0" y="6581001"/>
            <a:ext cx="5029200" cy="276999"/>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www.NovotechSoftware.com</a:t>
            </a:r>
            <a:endParaRPr lang="en-US" sz="1200" b="1" dirty="0">
              <a:solidFill>
                <a:schemeClr val="bg1"/>
              </a:solidFill>
              <a:latin typeface="Arial" pitchFamily="34" charset="0"/>
              <a:cs typeface="Arial" pitchFamily="34" charset="0"/>
            </a:endParaRPr>
          </a:p>
        </p:txBody>
      </p:sp>
      <p:sp>
        <p:nvSpPr>
          <p:cNvPr id="16" name="TextBox 15"/>
          <p:cNvSpPr txBox="1"/>
          <p:nvPr/>
        </p:nvSpPr>
        <p:spPr>
          <a:xfrm>
            <a:off x="6934200" y="0"/>
            <a:ext cx="2209800" cy="369332"/>
          </a:xfrm>
          <a:prstGeom prst="rect">
            <a:avLst/>
          </a:prstGeom>
          <a:noFill/>
        </p:spPr>
        <p:txBody>
          <a:bodyPr wrap="square" rtlCol="0">
            <a:spAutoFit/>
          </a:bodyPr>
          <a:lstStyle/>
          <a:p>
            <a:pPr algn="r"/>
            <a:r>
              <a:rPr lang="en-US" b="1" dirty="0" err="1" smtClean="0">
                <a:solidFill>
                  <a:srgbClr val="0070C0"/>
                </a:solidFill>
                <a:latin typeface="Calibri" pitchFamily="34" charset="0"/>
                <a:cs typeface="Arial" pitchFamily="34" charset="0"/>
              </a:rPr>
              <a:t>NovoLiq</a:t>
            </a:r>
            <a:r>
              <a:rPr lang="en-US" b="1" dirty="0" smtClean="0">
                <a:solidFill>
                  <a:srgbClr val="0070C0"/>
                </a:solidFill>
                <a:latin typeface="Calibri" pitchFamily="34" charset="0"/>
                <a:cs typeface="Arial" pitchFamily="34" charset="0"/>
              </a:rPr>
              <a:t> Software</a:t>
            </a:r>
            <a:endParaRPr lang="en-US" b="1" dirty="0">
              <a:solidFill>
                <a:srgbClr val="0070C0"/>
              </a:solidFill>
              <a:latin typeface="Calibri" pitchFamily="34" charset="0"/>
              <a:cs typeface="Arial" pitchFamily="34" charset="0"/>
            </a:endParaRPr>
          </a:p>
        </p:txBody>
      </p:sp>
      <p:sp>
        <p:nvSpPr>
          <p:cNvPr id="9" name="Title 11"/>
          <p:cNvSpPr>
            <a:spLocks noGrp="1"/>
          </p:cNvSpPr>
          <p:nvPr>
            <p:ph type="title"/>
          </p:nvPr>
        </p:nvSpPr>
        <p:spPr>
          <a:xfrm>
            <a:off x="152400" y="228600"/>
            <a:ext cx="8229600" cy="457200"/>
          </a:xfrm>
          <a:noFill/>
          <a:ln>
            <a:noFill/>
          </a:ln>
        </p:spPr>
        <p:style>
          <a:lnRef idx="3">
            <a:schemeClr val="lt1"/>
          </a:lnRef>
          <a:fillRef idx="1">
            <a:schemeClr val="accent2"/>
          </a:fillRef>
          <a:effectRef idx="1">
            <a:schemeClr val="accent2"/>
          </a:effectRef>
          <a:fontRef idx="minor">
            <a:schemeClr val="lt1"/>
          </a:fontRef>
        </p:style>
        <p:txBody>
          <a:bodyPr>
            <a:normAutofit/>
          </a:bodyPr>
          <a:lstStyle/>
          <a:p>
            <a:r>
              <a:rPr lang="en-US" sz="1800" b="0" dirty="0" smtClean="0">
                <a:solidFill>
                  <a:schemeClr val="tx1"/>
                </a:solidFill>
                <a:effectLst/>
                <a:latin typeface="Arial Black" pitchFamily="34" charset="0"/>
                <a:ea typeface="Adobe Heiti Std R" pitchFamily="34" charset="-128"/>
                <a:cs typeface="Arial" pitchFamily="34" charset="0"/>
              </a:rPr>
              <a:t>Analysis results include:</a:t>
            </a:r>
            <a:endParaRPr lang="en-US" sz="1800" b="0" dirty="0">
              <a:solidFill>
                <a:schemeClr val="tx1"/>
              </a:solidFill>
              <a:effectLst/>
              <a:latin typeface="Arial Black" pitchFamily="34" charset="0"/>
              <a:ea typeface="Adobe Heiti Std R" pitchFamily="34" charset="-128"/>
              <a:cs typeface="Arial" pitchFamily="34" charset="0"/>
            </a:endParaRPr>
          </a:p>
        </p:txBody>
      </p:sp>
      <p:graphicFrame>
        <p:nvGraphicFramePr>
          <p:cNvPr id="17" name="Diagram 16"/>
          <p:cNvGraphicFramePr/>
          <p:nvPr/>
        </p:nvGraphicFramePr>
        <p:xfrm>
          <a:off x="533400" y="1066800"/>
          <a:ext cx="3733800"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cstate="print"/>
          <a:srcRect/>
          <a:stretch>
            <a:fillRect/>
          </a:stretch>
        </p:blipFill>
        <p:spPr bwMode="auto">
          <a:xfrm>
            <a:off x="381000" y="762000"/>
            <a:ext cx="8458200" cy="5715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1000"/>
                                        <p:tgtEl>
                                          <p:spTgt spid="2050"/>
                                        </p:tgtEl>
                                      </p:cBhvr>
                                    </p:animEffect>
                                    <p:anim calcmode="lin" valueType="num">
                                      <p:cBhvr>
                                        <p:cTn id="14" dur="1000" fill="hold"/>
                                        <p:tgtEl>
                                          <p:spTgt spid="2050"/>
                                        </p:tgtEl>
                                        <p:attrNameLst>
                                          <p:attrName>ppt_x</p:attrName>
                                        </p:attrNameLst>
                                      </p:cBhvr>
                                      <p:tavLst>
                                        <p:tav tm="0">
                                          <p:val>
                                            <p:strVal val="#ppt_x"/>
                                          </p:val>
                                        </p:tav>
                                        <p:tav tm="100000">
                                          <p:val>
                                            <p:strVal val="#ppt_x"/>
                                          </p:val>
                                        </p:tav>
                                      </p:tavLst>
                                    </p:anim>
                                    <p:anim calcmode="lin" valueType="num">
                                      <p:cBhvr>
                                        <p:cTn id="15"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22098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www.NovotechSoftware.com</a:t>
            </a:r>
            <a:endParaRPr lang="en-US" sz="1200" dirty="0">
              <a:solidFill>
                <a:schemeClr val="bg1"/>
              </a:solidFill>
              <a:latin typeface="Arial" pitchFamily="34" charset="0"/>
              <a:cs typeface="Arial" pitchFamily="34" charset="0"/>
            </a:endParaRPr>
          </a:p>
        </p:txBody>
      </p:sp>
      <p:sp>
        <p:nvSpPr>
          <p:cNvPr id="15" name="TextBox 14"/>
          <p:cNvSpPr txBox="1"/>
          <p:nvPr/>
        </p:nvSpPr>
        <p:spPr>
          <a:xfrm>
            <a:off x="0" y="6581001"/>
            <a:ext cx="5029200" cy="276999"/>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www.NovotechSoftware.com</a:t>
            </a:r>
            <a:endParaRPr lang="en-US" sz="1200" b="1" dirty="0">
              <a:solidFill>
                <a:schemeClr val="bg1"/>
              </a:solidFill>
              <a:latin typeface="Arial" pitchFamily="34" charset="0"/>
              <a:cs typeface="Arial" pitchFamily="34" charset="0"/>
            </a:endParaRPr>
          </a:p>
        </p:txBody>
      </p:sp>
      <p:sp>
        <p:nvSpPr>
          <p:cNvPr id="16" name="TextBox 15"/>
          <p:cNvSpPr txBox="1"/>
          <p:nvPr/>
        </p:nvSpPr>
        <p:spPr>
          <a:xfrm>
            <a:off x="6934200" y="0"/>
            <a:ext cx="2209800" cy="369332"/>
          </a:xfrm>
          <a:prstGeom prst="rect">
            <a:avLst/>
          </a:prstGeom>
          <a:noFill/>
        </p:spPr>
        <p:txBody>
          <a:bodyPr wrap="square" rtlCol="0">
            <a:spAutoFit/>
          </a:bodyPr>
          <a:lstStyle/>
          <a:p>
            <a:pPr algn="r"/>
            <a:r>
              <a:rPr lang="en-US" b="1" dirty="0" err="1" smtClean="0">
                <a:solidFill>
                  <a:srgbClr val="0070C0"/>
                </a:solidFill>
                <a:latin typeface="Calibri" pitchFamily="34" charset="0"/>
                <a:cs typeface="Arial" pitchFamily="34" charset="0"/>
              </a:rPr>
              <a:t>NovoLiq</a:t>
            </a:r>
            <a:r>
              <a:rPr lang="en-US" b="1" dirty="0" smtClean="0">
                <a:solidFill>
                  <a:srgbClr val="0070C0"/>
                </a:solidFill>
                <a:latin typeface="Calibri" pitchFamily="34" charset="0"/>
                <a:cs typeface="Arial" pitchFamily="34" charset="0"/>
              </a:rPr>
              <a:t> Software</a:t>
            </a:r>
            <a:endParaRPr lang="en-US" b="1" dirty="0">
              <a:solidFill>
                <a:srgbClr val="0070C0"/>
              </a:solidFill>
              <a:latin typeface="Calibri" pitchFamily="34" charset="0"/>
              <a:cs typeface="Arial" pitchFamily="34" charset="0"/>
            </a:endParaRPr>
          </a:p>
        </p:txBody>
      </p:sp>
      <p:sp>
        <p:nvSpPr>
          <p:cNvPr id="9" name="Title 11"/>
          <p:cNvSpPr>
            <a:spLocks noGrp="1"/>
          </p:cNvSpPr>
          <p:nvPr>
            <p:ph type="title"/>
          </p:nvPr>
        </p:nvSpPr>
        <p:spPr>
          <a:xfrm>
            <a:off x="152400" y="228600"/>
            <a:ext cx="8229600" cy="457200"/>
          </a:xfrm>
          <a:noFill/>
          <a:ln>
            <a:noFill/>
          </a:ln>
        </p:spPr>
        <p:style>
          <a:lnRef idx="3">
            <a:schemeClr val="lt1"/>
          </a:lnRef>
          <a:fillRef idx="1">
            <a:schemeClr val="accent2"/>
          </a:fillRef>
          <a:effectRef idx="1">
            <a:schemeClr val="accent2"/>
          </a:effectRef>
          <a:fontRef idx="minor">
            <a:schemeClr val="lt1"/>
          </a:fontRef>
        </p:style>
        <p:txBody>
          <a:bodyPr>
            <a:normAutofit/>
          </a:bodyPr>
          <a:lstStyle/>
          <a:p>
            <a:r>
              <a:rPr lang="en-US" sz="1800" b="0" dirty="0" smtClean="0">
                <a:solidFill>
                  <a:schemeClr val="tx1"/>
                </a:solidFill>
                <a:effectLst/>
                <a:latin typeface="Arial Black" pitchFamily="34" charset="0"/>
                <a:ea typeface="Adobe Heiti Std R" pitchFamily="34" charset="-128"/>
                <a:cs typeface="Arial" pitchFamily="34" charset="0"/>
              </a:rPr>
              <a:t>Analysis results include:</a:t>
            </a:r>
            <a:endParaRPr lang="en-US" sz="1800" b="0" dirty="0">
              <a:solidFill>
                <a:schemeClr val="tx1"/>
              </a:solidFill>
              <a:effectLst/>
              <a:latin typeface="Arial Black" pitchFamily="34" charset="0"/>
              <a:ea typeface="Adobe Heiti Std R" pitchFamily="34" charset="-128"/>
              <a:cs typeface="Arial" pitchFamily="34" charset="0"/>
            </a:endParaRPr>
          </a:p>
        </p:txBody>
      </p:sp>
      <p:graphicFrame>
        <p:nvGraphicFramePr>
          <p:cNvPr id="17" name="Diagram 16"/>
          <p:cNvGraphicFramePr/>
          <p:nvPr/>
        </p:nvGraphicFramePr>
        <p:xfrm>
          <a:off x="533400" y="1066800"/>
          <a:ext cx="3733800"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ChangeAspect="1" noChangeArrowheads="1"/>
          </p:cNvPicPr>
          <p:nvPr/>
        </p:nvPicPr>
        <p:blipFill>
          <a:blip r:embed="rId7" cstate="print"/>
          <a:srcRect/>
          <a:stretch>
            <a:fillRect/>
          </a:stretch>
        </p:blipFill>
        <p:spPr bwMode="auto">
          <a:xfrm>
            <a:off x="304800" y="838200"/>
            <a:ext cx="8534400" cy="5486400"/>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22098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www.NovotechSoftware.com</a:t>
            </a:r>
            <a:endParaRPr lang="en-US" sz="1200" dirty="0">
              <a:solidFill>
                <a:schemeClr val="bg1"/>
              </a:solidFill>
              <a:latin typeface="Arial" pitchFamily="34" charset="0"/>
              <a:cs typeface="Arial" pitchFamily="34" charset="0"/>
            </a:endParaRPr>
          </a:p>
        </p:txBody>
      </p:sp>
      <p:sp>
        <p:nvSpPr>
          <p:cNvPr id="15" name="TextBox 14"/>
          <p:cNvSpPr txBox="1"/>
          <p:nvPr/>
        </p:nvSpPr>
        <p:spPr>
          <a:xfrm>
            <a:off x="0" y="6581001"/>
            <a:ext cx="5029200" cy="276999"/>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www.NovotechSoftware.com</a:t>
            </a:r>
            <a:endParaRPr lang="en-US" sz="1200" b="1" dirty="0">
              <a:solidFill>
                <a:schemeClr val="bg1"/>
              </a:solidFill>
              <a:latin typeface="Arial" pitchFamily="34" charset="0"/>
              <a:cs typeface="Arial" pitchFamily="34" charset="0"/>
            </a:endParaRPr>
          </a:p>
        </p:txBody>
      </p:sp>
      <p:sp>
        <p:nvSpPr>
          <p:cNvPr id="16" name="TextBox 15"/>
          <p:cNvSpPr txBox="1"/>
          <p:nvPr/>
        </p:nvSpPr>
        <p:spPr>
          <a:xfrm>
            <a:off x="6934200" y="0"/>
            <a:ext cx="2209800" cy="369332"/>
          </a:xfrm>
          <a:prstGeom prst="rect">
            <a:avLst/>
          </a:prstGeom>
          <a:noFill/>
        </p:spPr>
        <p:txBody>
          <a:bodyPr wrap="square" rtlCol="0">
            <a:spAutoFit/>
          </a:bodyPr>
          <a:lstStyle/>
          <a:p>
            <a:pPr algn="r"/>
            <a:r>
              <a:rPr lang="en-US" b="1" dirty="0" err="1" smtClean="0">
                <a:solidFill>
                  <a:srgbClr val="0070C0"/>
                </a:solidFill>
                <a:latin typeface="Calibri" pitchFamily="34" charset="0"/>
                <a:cs typeface="Arial" pitchFamily="34" charset="0"/>
              </a:rPr>
              <a:t>NovoLiq</a:t>
            </a:r>
            <a:r>
              <a:rPr lang="en-US" b="1" dirty="0" smtClean="0">
                <a:solidFill>
                  <a:srgbClr val="0070C0"/>
                </a:solidFill>
                <a:latin typeface="Calibri" pitchFamily="34" charset="0"/>
                <a:cs typeface="Arial" pitchFamily="34" charset="0"/>
              </a:rPr>
              <a:t> Software</a:t>
            </a:r>
            <a:endParaRPr lang="en-US" b="1" dirty="0">
              <a:solidFill>
                <a:srgbClr val="0070C0"/>
              </a:solidFill>
              <a:latin typeface="Calibri" pitchFamily="34" charset="0"/>
              <a:cs typeface="Arial" pitchFamily="34" charset="0"/>
            </a:endParaRPr>
          </a:p>
        </p:txBody>
      </p:sp>
      <p:sp>
        <p:nvSpPr>
          <p:cNvPr id="9" name="Title 11"/>
          <p:cNvSpPr>
            <a:spLocks noGrp="1"/>
          </p:cNvSpPr>
          <p:nvPr>
            <p:ph type="title"/>
          </p:nvPr>
        </p:nvSpPr>
        <p:spPr>
          <a:xfrm>
            <a:off x="152400" y="228600"/>
            <a:ext cx="8229600" cy="457200"/>
          </a:xfrm>
          <a:noFill/>
          <a:ln>
            <a:noFill/>
          </a:ln>
        </p:spPr>
        <p:style>
          <a:lnRef idx="3">
            <a:schemeClr val="lt1"/>
          </a:lnRef>
          <a:fillRef idx="1">
            <a:schemeClr val="accent2"/>
          </a:fillRef>
          <a:effectRef idx="1">
            <a:schemeClr val="accent2"/>
          </a:effectRef>
          <a:fontRef idx="minor">
            <a:schemeClr val="lt1"/>
          </a:fontRef>
        </p:style>
        <p:txBody>
          <a:bodyPr>
            <a:normAutofit/>
          </a:bodyPr>
          <a:lstStyle/>
          <a:p>
            <a:r>
              <a:rPr lang="en-US" sz="1800" b="0" dirty="0" smtClean="0">
                <a:solidFill>
                  <a:schemeClr val="tx1"/>
                </a:solidFill>
                <a:effectLst/>
                <a:latin typeface="Arial Black" pitchFamily="34" charset="0"/>
                <a:ea typeface="Adobe Heiti Std R" pitchFamily="34" charset="-128"/>
                <a:cs typeface="Arial" pitchFamily="34" charset="0"/>
              </a:rPr>
              <a:t>All calculation details are presented as tabular data:</a:t>
            </a:r>
            <a:endParaRPr lang="en-US" sz="1800" b="0" dirty="0">
              <a:solidFill>
                <a:schemeClr val="tx1"/>
              </a:solidFill>
              <a:effectLst/>
              <a:latin typeface="Arial Black" pitchFamily="34" charset="0"/>
              <a:ea typeface="Adobe Heiti Std R" pitchFamily="34" charset="-128"/>
              <a:cs typeface="Arial" pitchFamily="34" charset="0"/>
            </a:endParaRPr>
          </a:p>
        </p:txBody>
      </p:sp>
      <p:pic>
        <p:nvPicPr>
          <p:cNvPr id="4098" name="Picture 2"/>
          <p:cNvPicPr>
            <a:picLocks noChangeAspect="1" noChangeArrowheads="1"/>
          </p:cNvPicPr>
          <p:nvPr/>
        </p:nvPicPr>
        <p:blipFill>
          <a:blip r:embed="rId2" cstate="print"/>
          <a:srcRect b="4561"/>
          <a:stretch>
            <a:fillRect/>
          </a:stretch>
        </p:blipFill>
        <p:spPr bwMode="auto">
          <a:xfrm>
            <a:off x="228600" y="1066800"/>
            <a:ext cx="8686800" cy="5181600"/>
          </a:xfrm>
          <a:prstGeom prst="rect">
            <a:avLst/>
          </a:prstGeom>
          <a:ln>
            <a:noFill/>
          </a:ln>
          <a:effectLst>
            <a:outerShdw blurRad="292100" dist="139700" dir="2700000" algn="tl" rotWithShape="0">
              <a:srgbClr val="333333">
                <a:alpha val="65000"/>
              </a:srgbClr>
            </a:outerShdw>
          </a:effectLst>
        </p:spPr>
      </p:pic>
      <p:pic>
        <p:nvPicPr>
          <p:cNvPr id="4099" name="Picture 3"/>
          <p:cNvPicPr>
            <a:picLocks noChangeAspect="1" noChangeArrowheads="1"/>
          </p:cNvPicPr>
          <p:nvPr/>
        </p:nvPicPr>
        <p:blipFill>
          <a:blip r:embed="rId3" cstate="print"/>
          <a:srcRect/>
          <a:stretch>
            <a:fillRect/>
          </a:stretch>
        </p:blipFill>
        <p:spPr bwMode="auto">
          <a:xfrm>
            <a:off x="521953" y="762000"/>
            <a:ext cx="8012447" cy="5715000"/>
          </a:xfrm>
          <a:prstGeom prst="rect">
            <a:avLst/>
          </a:prstGeom>
          <a:noFill/>
          <a:ln w="9525">
            <a:noFill/>
            <a:miter lim="800000"/>
            <a:headEnd/>
            <a:tailEnd/>
          </a:ln>
        </p:spPr>
      </p:pic>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150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2" presetClass="exit" presetSubtype="4" fill="hold" nodeType="afterEffect">
                                  <p:stCondLst>
                                    <p:cond delay="4000"/>
                                  </p:stCondLst>
                                  <p:childTnLst>
                                    <p:anim calcmode="lin" valueType="num">
                                      <p:cBhvr additive="base">
                                        <p:cTn id="12" dur="500"/>
                                        <p:tgtEl>
                                          <p:spTgt spid="4098"/>
                                        </p:tgtEl>
                                        <p:attrNameLst>
                                          <p:attrName>ppt_x</p:attrName>
                                        </p:attrNameLst>
                                      </p:cBhvr>
                                      <p:tavLst>
                                        <p:tav tm="0">
                                          <p:val>
                                            <p:strVal val="ppt_x"/>
                                          </p:val>
                                        </p:tav>
                                        <p:tav tm="100000">
                                          <p:val>
                                            <p:strVal val="ppt_x"/>
                                          </p:val>
                                        </p:tav>
                                      </p:tavLst>
                                    </p:anim>
                                    <p:anim calcmode="lin" valueType="num">
                                      <p:cBhvr additive="base">
                                        <p:cTn id="13" dur="500"/>
                                        <p:tgtEl>
                                          <p:spTgt spid="4098"/>
                                        </p:tgtEl>
                                        <p:attrNameLst>
                                          <p:attrName>ppt_y</p:attrName>
                                        </p:attrNameLst>
                                      </p:cBhvr>
                                      <p:tavLst>
                                        <p:tav tm="0">
                                          <p:val>
                                            <p:strVal val="ppt_y"/>
                                          </p:val>
                                        </p:tav>
                                        <p:tav tm="100000">
                                          <p:val>
                                            <p:strVal val="1+ppt_h/2"/>
                                          </p:val>
                                        </p:tav>
                                      </p:tavLst>
                                    </p:anim>
                                    <p:set>
                                      <p:cBhvr>
                                        <p:cTn id="14" dur="1" fill="hold">
                                          <p:stCondLst>
                                            <p:cond delay="499"/>
                                          </p:stCondLst>
                                        </p:cTn>
                                        <p:tgtEl>
                                          <p:spTgt spid="4098"/>
                                        </p:tgtEl>
                                        <p:attrNameLst>
                                          <p:attrName>style.visibility</p:attrName>
                                        </p:attrNameLst>
                                      </p:cBhvr>
                                      <p:to>
                                        <p:strVal val="hidden"/>
                                      </p:to>
                                    </p:set>
                                  </p:childTnLst>
                                </p:cTn>
                              </p:par>
                            </p:childTnLst>
                          </p:cTn>
                        </p:par>
                        <p:par>
                          <p:cTn id="15" fill="hold">
                            <p:stCondLst>
                              <p:cond delay="7000"/>
                            </p:stCondLst>
                            <p:childTnLst>
                              <p:par>
                                <p:cTn id="16" presetID="47" presetClass="entr" presetSubtype="0" fill="hold" nodeType="afterEffect">
                                  <p:stCondLst>
                                    <p:cond delay="0"/>
                                  </p:stCondLst>
                                  <p:childTnLst>
                                    <p:set>
                                      <p:cBhvr>
                                        <p:cTn id="17" dur="1" fill="hold">
                                          <p:stCondLst>
                                            <p:cond delay="0"/>
                                          </p:stCondLst>
                                        </p:cTn>
                                        <p:tgtEl>
                                          <p:spTgt spid="4099"/>
                                        </p:tgtEl>
                                        <p:attrNameLst>
                                          <p:attrName>style.visibility</p:attrName>
                                        </p:attrNameLst>
                                      </p:cBhvr>
                                      <p:to>
                                        <p:strVal val="visible"/>
                                      </p:to>
                                    </p:set>
                                    <p:animEffect transition="in" filter="fade">
                                      <p:cBhvr>
                                        <p:cTn id="18" dur="1000"/>
                                        <p:tgtEl>
                                          <p:spTgt spid="4099"/>
                                        </p:tgtEl>
                                      </p:cBhvr>
                                    </p:animEffect>
                                    <p:anim calcmode="lin" valueType="num">
                                      <p:cBhvr>
                                        <p:cTn id="19" dur="1000" fill="hold"/>
                                        <p:tgtEl>
                                          <p:spTgt spid="4099"/>
                                        </p:tgtEl>
                                        <p:attrNameLst>
                                          <p:attrName>ppt_x</p:attrName>
                                        </p:attrNameLst>
                                      </p:cBhvr>
                                      <p:tavLst>
                                        <p:tav tm="0">
                                          <p:val>
                                            <p:strVal val="#ppt_x"/>
                                          </p:val>
                                        </p:tav>
                                        <p:tav tm="100000">
                                          <p:val>
                                            <p:strVal val="#ppt_x"/>
                                          </p:val>
                                        </p:tav>
                                      </p:tavLst>
                                    </p:anim>
                                    <p:anim calcmode="lin" valueType="num">
                                      <p:cBhvr>
                                        <p:cTn id="20"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828800"/>
          </a:xfrm>
        </p:spPr>
        <p:txBody>
          <a:bodyPr>
            <a:noAutofit/>
          </a:bodyPr>
          <a:lstStyle/>
          <a:p>
            <a:r>
              <a:rPr lang="en-US" sz="2000" dirty="0" smtClean="0">
                <a:effectLst/>
              </a:rPr>
              <a:t>Soil liquefaction is a phenomenon in which the strength and stiffness of soil is reduced during earthquake shaking. The main reason for loss of shear strength of soil is pore pressure build up. </a:t>
            </a:r>
            <a:br>
              <a:rPr lang="en-US" sz="2000" dirty="0" smtClean="0">
                <a:effectLst/>
              </a:rPr>
            </a:br>
            <a:r>
              <a:rPr lang="en-US" sz="2000" dirty="0" smtClean="0">
                <a:effectLst/>
              </a:rPr>
              <a:t/>
            </a:r>
            <a:br>
              <a:rPr lang="en-US" sz="2000" dirty="0" smtClean="0">
                <a:effectLst/>
              </a:rPr>
            </a:br>
            <a:r>
              <a:rPr lang="en-US" sz="2000" dirty="0" smtClean="0">
                <a:effectLst/>
              </a:rPr>
              <a:t>Susceptibility of a site to liquefaction depends on a series of parameters including but not limited to:</a:t>
            </a:r>
            <a:endParaRPr lang="en-US" sz="1900" dirty="0">
              <a:effectLst/>
              <a:latin typeface="Arial" pitchFamily="34" charset="0"/>
              <a:ea typeface="Adobe Heiti Std R" pitchFamily="34" charset="-128"/>
              <a:cs typeface="Arial" pitchFamily="34" charset="0"/>
            </a:endParaRPr>
          </a:p>
        </p:txBody>
      </p:sp>
      <p:sp>
        <p:nvSpPr>
          <p:cNvPr id="11" name="TextBox 10"/>
          <p:cNvSpPr txBox="1"/>
          <p:nvPr/>
        </p:nvSpPr>
        <p:spPr>
          <a:xfrm>
            <a:off x="0" y="6581001"/>
            <a:ext cx="5029200" cy="276999"/>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www.NovotechSoftware.com</a:t>
            </a:r>
            <a:endParaRPr lang="en-US" sz="1200" b="1" dirty="0">
              <a:solidFill>
                <a:schemeClr val="bg1"/>
              </a:solidFill>
              <a:latin typeface="Arial" pitchFamily="34" charset="0"/>
              <a:cs typeface="Arial" pitchFamily="34" charset="0"/>
            </a:endParaRPr>
          </a:p>
        </p:txBody>
      </p:sp>
      <p:graphicFrame>
        <p:nvGraphicFramePr>
          <p:cNvPr id="12" name="Diagram 11"/>
          <p:cNvGraphicFramePr/>
          <p:nvPr/>
        </p:nvGraphicFramePr>
        <p:xfrm>
          <a:off x="304800" y="2362200"/>
          <a:ext cx="4419600" cy="302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482" name="Picture 2" descr="http://www.civil.usyd.edu.au/images/news/liquefaction.jpg"/>
          <p:cNvPicPr>
            <a:picLocks noChangeAspect="1" noChangeArrowheads="1"/>
          </p:cNvPicPr>
          <p:nvPr/>
        </p:nvPicPr>
        <p:blipFill>
          <a:blip r:embed="rId7" cstate="print"/>
          <a:srcRect/>
          <a:stretch>
            <a:fillRect/>
          </a:stretch>
        </p:blipFill>
        <p:spPr bwMode="auto">
          <a:xfrm>
            <a:off x="5257800" y="3733800"/>
            <a:ext cx="3419475" cy="27336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1000"/>
                                        <p:tgtEl>
                                          <p:spTgt spid="20482"/>
                                        </p:tgtEl>
                                      </p:cBhvr>
                                    </p:animEffect>
                                    <p:anim calcmode="lin" valueType="num">
                                      <p:cBhvr>
                                        <p:cTn id="8" dur="1000" fill="hold"/>
                                        <p:tgtEl>
                                          <p:spTgt spid="20482"/>
                                        </p:tgtEl>
                                        <p:attrNameLst>
                                          <p:attrName>ppt_x</p:attrName>
                                        </p:attrNameLst>
                                      </p:cBhvr>
                                      <p:tavLst>
                                        <p:tav tm="0">
                                          <p:val>
                                            <p:strVal val="#ppt_x"/>
                                          </p:val>
                                        </p:tav>
                                        <p:tav tm="100000">
                                          <p:val>
                                            <p:strVal val="#ppt_x"/>
                                          </p:val>
                                        </p:tav>
                                      </p:tavLst>
                                    </p:anim>
                                    <p:anim calcmode="lin" valueType="num">
                                      <p:cBhvr>
                                        <p:cTn id="9" dur="900" decel="100000" fill="hold"/>
                                        <p:tgtEl>
                                          <p:spTgt spid="2048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48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9" presetClass="entr" presetSubtype="0" fill="hold" grpId="0" nodeType="afterEffect">
                                  <p:stCondLst>
                                    <p:cond delay="200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ppt_x</p:attrName>
                                        </p:attrNameLst>
                                      </p:cBhvr>
                                      <p:tavLst>
                                        <p:tav tm="0">
                                          <p:val>
                                            <p:strVal val="#ppt_x-.2"/>
                                          </p:val>
                                        </p:tav>
                                        <p:tav tm="100000">
                                          <p:val>
                                            <p:strVal val="#ppt_x"/>
                                          </p:val>
                                        </p:tav>
                                      </p:tavLst>
                                    </p:anim>
                                    <p:anim calcmode="lin" valueType="num">
                                      <p:cBhvr>
                                        <p:cTn id="15"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22098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www.NovotechSoftware.com</a:t>
            </a:r>
            <a:endParaRPr lang="en-US" sz="1200" dirty="0">
              <a:solidFill>
                <a:schemeClr val="bg1"/>
              </a:solidFill>
              <a:latin typeface="Arial" pitchFamily="34" charset="0"/>
              <a:cs typeface="Arial" pitchFamily="34" charset="0"/>
            </a:endParaRPr>
          </a:p>
        </p:txBody>
      </p:sp>
      <p:sp>
        <p:nvSpPr>
          <p:cNvPr id="18" name="TextBox 17"/>
          <p:cNvSpPr txBox="1"/>
          <p:nvPr/>
        </p:nvSpPr>
        <p:spPr>
          <a:xfrm>
            <a:off x="6934200" y="0"/>
            <a:ext cx="2209800" cy="369332"/>
          </a:xfrm>
          <a:prstGeom prst="rect">
            <a:avLst/>
          </a:prstGeom>
          <a:noFill/>
        </p:spPr>
        <p:txBody>
          <a:bodyPr wrap="square" rtlCol="0">
            <a:spAutoFit/>
          </a:bodyPr>
          <a:lstStyle/>
          <a:p>
            <a:pPr algn="r"/>
            <a:r>
              <a:rPr lang="en-US" b="1" dirty="0" err="1" smtClean="0">
                <a:solidFill>
                  <a:srgbClr val="0070C0"/>
                </a:solidFill>
                <a:latin typeface="Calibri" pitchFamily="34" charset="0"/>
                <a:cs typeface="Arial" pitchFamily="34" charset="0"/>
              </a:rPr>
              <a:t>NovoLiq</a:t>
            </a:r>
            <a:r>
              <a:rPr lang="en-US" b="1" dirty="0" smtClean="0">
                <a:solidFill>
                  <a:srgbClr val="0070C0"/>
                </a:solidFill>
                <a:latin typeface="Calibri" pitchFamily="34" charset="0"/>
                <a:cs typeface="Arial" pitchFamily="34" charset="0"/>
              </a:rPr>
              <a:t> Software</a:t>
            </a:r>
            <a:endParaRPr lang="en-US" b="1" dirty="0">
              <a:solidFill>
                <a:srgbClr val="0070C0"/>
              </a:solidFill>
              <a:latin typeface="Calibri" pitchFamily="34" charset="0"/>
              <a:cs typeface="Arial" pitchFamily="34" charset="0"/>
            </a:endParaRPr>
          </a:p>
        </p:txBody>
      </p:sp>
      <p:pic>
        <p:nvPicPr>
          <p:cNvPr id="5122" name="Picture 2"/>
          <p:cNvPicPr>
            <a:picLocks noChangeAspect="1" noChangeArrowheads="1"/>
          </p:cNvPicPr>
          <p:nvPr/>
        </p:nvPicPr>
        <p:blipFill>
          <a:blip r:embed="rId2" cstate="print"/>
          <a:srcRect/>
          <a:stretch>
            <a:fillRect/>
          </a:stretch>
        </p:blipFill>
        <p:spPr bwMode="auto">
          <a:xfrm>
            <a:off x="219306" y="957147"/>
            <a:ext cx="8686800" cy="5218113"/>
          </a:xfrm>
          <a:prstGeom prst="rect">
            <a:avLst/>
          </a:prstGeom>
          <a:ln>
            <a:noFill/>
          </a:ln>
          <a:effectLst>
            <a:outerShdw blurRad="292100" dist="139700" dir="2700000" algn="tl" rotWithShape="0">
              <a:srgbClr val="333333">
                <a:alpha val="65000"/>
              </a:srgbClr>
            </a:outerShdw>
          </a:effectLst>
        </p:spPr>
      </p:pic>
      <p:sp>
        <p:nvSpPr>
          <p:cNvPr id="20" name="Title 11"/>
          <p:cNvSpPr>
            <a:spLocks noGrp="1"/>
          </p:cNvSpPr>
          <p:nvPr>
            <p:ph type="title"/>
          </p:nvPr>
        </p:nvSpPr>
        <p:spPr>
          <a:xfrm>
            <a:off x="152400" y="228600"/>
            <a:ext cx="8229600" cy="457200"/>
          </a:xfrm>
          <a:noFill/>
          <a:ln>
            <a:noFill/>
          </a:ln>
        </p:spPr>
        <p:style>
          <a:lnRef idx="3">
            <a:schemeClr val="lt1"/>
          </a:lnRef>
          <a:fillRef idx="1">
            <a:schemeClr val="accent2"/>
          </a:fillRef>
          <a:effectRef idx="1">
            <a:schemeClr val="accent2"/>
          </a:effectRef>
          <a:fontRef idx="minor">
            <a:schemeClr val="lt1"/>
          </a:fontRef>
        </p:style>
        <p:txBody>
          <a:bodyPr>
            <a:normAutofit/>
          </a:bodyPr>
          <a:lstStyle/>
          <a:p>
            <a:r>
              <a:rPr lang="en-US" sz="1800" b="0" dirty="0" smtClean="0">
                <a:solidFill>
                  <a:schemeClr val="tx1"/>
                </a:solidFill>
                <a:effectLst/>
                <a:latin typeface="Arial Black" pitchFamily="34" charset="0"/>
                <a:ea typeface="Adobe Heiti Std R" pitchFamily="34" charset="-128"/>
                <a:cs typeface="Arial" pitchFamily="34" charset="0"/>
              </a:rPr>
              <a:t>Help file for using program features as well as theory manual:</a:t>
            </a:r>
            <a:endParaRPr lang="en-US" sz="1800" b="0" dirty="0">
              <a:solidFill>
                <a:schemeClr val="tx1"/>
              </a:solidFill>
              <a:effectLst/>
              <a:latin typeface="Arial Black" pitchFamily="34" charset="0"/>
              <a:ea typeface="Adobe Heiti Std R" pitchFamily="34" charset="-128"/>
              <a:cs typeface="Arial" pitchFamily="34" charset="0"/>
            </a:endParaRPr>
          </a:p>
        </p:txBody>
      </p:sp>
      <p:sp>
        <p:nvSpPr>
          <p:cNvPr id="21" name="TextBox 20"/>
          <p:cNvSpPr txBox="1"/>
          <p:nvPr/>
        </p:nvSpPr>
        <p:spPr>
          <a:xfrm>
            <a:off x="0" y="6581001"/>
            <a:ext cx="5029200" cy="276999"/>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www.NovotechSoftware.com</a:t>
            </a:r>
            <a:endParaRPr lang="en-US" sz="1200" b="1" dirty="0">
              <a:solidFill>
                <a:schemeClr val="bg1"/>
              </a:solidFill>
              <a:latin typeface="Arial" pitchFamily="34" charset="0"/>
              <a:cs typeface="Arial" pitchFamily="34" charset="0"/>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200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38600"/>
            <a:ext cx="8229600" cy="1066800"/>
          </a:xfrm>
        </p:spPr>
        <p:txBody>
          <a:bodyPr/>
          <a:lstStyle/>
          <a:p>
            <a:pPr algn="ctr">
              <a:buNone/>
            </a:pPr>
            <a:r>
              <a:rPr lang="en-US" dirty="0" err="1" smtClean="0">
                <a:solidFill>
                  <a:srgbClr val="0070C0"/>
                </a:solidFill>
                <a:latin typeface="Calibri" pitchFamily="34" charset="0"/>
              </a:rPr>
              <a:t>NovoLiq</a:t>
            </a:r>
            <a:r>
              <a:rPr lang="en-US" dirty="0" smtClean="0">
                <a:solidFill>
                  <a:srgbClr val="0070C0"/>
                </a:solidFill>
                <a:latin typeface="Calibri" pitchFamily="34" charset="0"/>
              </a:rPr>
              <a:t> customers in more than 25 countries around the world</a:t>
            </a:r>
            <a:endParaRPr lang="en-US" dirty="0">
              <a:solidFill>
                <a:srgbClr val="0070C0"/>
              </a:solidFill>
              <a:latin typeface="Calibri" pitchFamily="34" charset="0"/>
            </a:endParaRPr>
          </a:p>
        </p:txBody>
      </p:sp>
      <p:pic>
        <p:nvPicPr>
          <p:cNvPr id="4098" name="Picture 2" descr="http://chart.apis.google.com/chart?cht=t&amp;chs=440x220&amp;chd=s:AAAAAAAAAAAAAAAAAAAAAAAAA&amp;chco=ebe9e2,4da14d,33ccaa&amp;chld=KECHPYGRINPHSGTHVNNZBGDEITROTRGBIRILKWSACAUSBRCOPA&amp;chtm=world&amp;chf=bg,s,f8f7f7"/>
          <p:cNvPicPr>
            <a:picLocks noChangeAspect="1" noChangeArrowheads="1"/>
          </p:cNvPicPr>
          <p:nvPr/>
        </p:nvPicPr>
        <p:blipFill>
          <a:blip r:embed="rId2" cstate="print"/>
          <a:srcRect/>
          <a:stretch>
            <a:fillRect/>
          </a:stretch>
        </p:blipFill>
        <p:spPr bwMode="auto">
          <a:xfrm>
            <a:off x="1905000" y="838200"/>
            <a:ext cx="5410199" cy="2705101"/>
          </a:xfrm>
          <a:prstGeom prst="rect">
            <a:avLst/>
          </a:prstGeom>
          <a:ln>
            <a:noFill/>
          </a:ln>
          <a:effectLst>
            <a:softEdge rad="112500"/>
          </a:effectLst>
        </p:spPr>
      </p:pic>
      <p:sp>
        <p:nvSpPr>
          <p:cNvPr id="5" name="TextBox 4"/>
          <p:cNvSpPr txBox="1"/>
          <p:nvPr/>
        </p:nvSpPr>
        <p:spPr>
          <a:xfrm>
            <a:off x="0" y="6581001"/>
            <a:ext cx="5029200" cy="276999"/>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www.NovotechSoftware.com</a:t>
            </a:r>
            <a:endParaRPr lang="en-US" sz="1200" b="1"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22098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www.NovotechSoftware.com</a:t>
            </a:r>
            <a:endParaRPr lang="en-US" sz="1200" dirty="0">
              <a:solidFill>
                <a:schemeClr val="bg1"/>
              </a:solidFill>
              <a:latin typeface="Arial" pitchFamily="34" charset="0"/>
              <a:cs typeface="Arial" pitchFamily="34" charset="0"/>
            </a:endParaRPr>
          </a:p>
        </p:txBody>
      </p:sp>
      <p:sp>
        <p:nvSpPr>
          <p:cNvPr id="7" name="TextBox 6"/>
          <p:cNvSpPr txBox="1"/>
          <p:nvPr/>
        </p:nvSpPr>
        <p:spPr>
          <a:xfrm>
            <a:off x="6934200" y="0"/>
            <a:ext cx="2209800" cy="369332"/>
          </a:xfrm>
          <a:prstGeom prst="rect">
            <a:avLst/>
          </a:prstGeom>
          <a:noFill/>
        </p:spPr>
        <p:txBody>
          <a:bodyPr wrap="square" rtlCol="0">
            <a:spAutoFit/>
          </a:bodyPr>
          <a:lstStyle/>
          <a:p>
            <a:pPr algn="r"/>
            <a:r>
              <a:rPr lang="en-US" b="1" dirty="0" err="1" smtClean="0">
                <a:solidFill>
                  <a:srgbClr val="0070C0"/>
                </a:solidFill>
                <a:latin typeface="Calibri" pitchFamily="34" charset="0"/>
                <a:cs typeface="Arial" pitchFamily="34" charset="0"/>
              </a:rPr>
              <a:t>NovoLiq</a:t>
            </a:r>
            <a:r>
              <a:rPr lang="en-US" b="1" dirty="0" smtClean="0">
                <a:solidFill>
                  <a:srgbClr val="0070C0"/>
                </a:solidFill>
                <a:latin typeface="Calibri" pitchFamily="34" charset="0"/>
                <a:cs typeface="Arial" pitchFamily="34" charset="0"/>
              </a:rPr>
              <a:t> Software</a:t>
            </a:r>
            <a:endParaRPr lang="en-US" b="1" dirty="0">
              <a:solidFill>
                <a:srgbClr val="0070C0"/>
              </a:solidFill>
              <a:latin typeface="Calibri" pitchFamily="34" charset="0"/>
              <a:cs typeface="Arial" pitchFamily="34" charset="0"/>
            </a:endParaRPr>
          </a:p>
        </p:txBody>
      </p:sp>
      <p:sp>
        <p:nvSpPr>
          <p:cNvPr id="9" name="Title 11"/>
          <p:cNvSpPr>
            <a:spLocks noGrp="1"/>
          </p:cNvSpPr>
          <p:nvPr>
            <p:ph type="title"/>
          </p:nvPr>
        </p:nvSpPr>
        <p:spPr>
          <a:xfrm>
            <a:off x="533400" y="762000"/>
            <a:ext cx="8229600" cy="4267200"/>
          </a:xfrm>
          <a:ln/>
        </p:spPr>
        <p:style>
          <a:lnRef idx="0">
            <a:schemeClr val="accent1"/>
          </a:lnRef>
          <a:fillRef idx="3">
            <a:schemeClr val="accent1"/>
          </a:fillRef>
          <a:effectRef idx="3">
            <a:schemeClr val="accent1"/>
          </a:effectRef>
          <a:fontRef idx="minor">
            <a:schemeClr val="lt1"/>
          </a:fontRef>
        </p:style>
        <p:txBody>
          <a:bodyPr>
            <a:normAutofit/>
          </a:bodyPr>
          <a:lstStyle/>
          <a:p>
            <a:pPr algn="ctr"/>
            <a:r>
              <a:rPr lang="en-US" sz="3500" dirty="0" smtClean="0">
                <a:solidFill>
                  <a:schemeClr val="bg1"/>
                </a:solidFill>
                <a:effectLst>
                  <a:outerShdw blurRad="38100" dist="38100" dir="2700000" algn="tl">
                    <a:srgbClr val="000000">
                      <a:alpha val="43137"/>
                    </a:srgbClr>
                  </a:outerShdw>
                </a:effectLst>
                <a:latin typeface="Arial" pitchFamily="34" charset="0"/>
                <a:ea typeface="Adobe Heiti Std R" pitchFamily="34" charset="-128"/>
                <a:cs typeface="Arial" pitchFamily="34" charset="0"/>
              </a:rPr>
              <a:t>Save your time by using Novo Tech geotechnical software tools</a:t>
            </a:r>
            <a:endParaRPr lang="en-US" sz="3500" dirty="0">
              <a:solidFill>
                <a:schemeClr val="bg1"/>
              </a:solidFill>
              <a:effectLst>
                <a:outerShdw blurRad="38100" dist="38100" dir="2700000" algn="tl">
                  <a:srgbClr val="000000">
                    <a:alpha val="43137"/>
                  </a:srgbClr>
                </a:outerShdw>
              </a:effectLst>
              <a:latin typeface="Arial" pitchFamily="34" charset="0"/>
              <a:ea typeface="Adobe Heiti Std R" pitchFamily="34" charset="-128"/>
              <a:cs typeface="Arial" pitchFamily="34" charset="0"/>
            </a:endParaRPr>
          </a:p>
        </p:txBody>
      </p:sp>
      <p:sp>
        <p:nvSpPr>
          <p:cNvPr id="10" name="TextBox 9"/>
          <p:cNvSpPr txBox="1"/>
          <p:nvPr/>
        </p:nvSpPr>
        <p:spPr>
          <a:xfrm>
            <a:off x="0" y="6581001"/>
            <a:ext cx="5029200" cy="276999"/>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www.NovotechSoftware.com</a:t>
            </a:r>
            <a:endParaRPr lang="en-US" sz="1200" b="1" dirty="0">
              <a:solidFill>
                <a:schemeClr val="bg1"/>
              </a:solidFill>
              <a:latin typeface="Arial" pitchFamily="34" charset="0"/>
              <a:cs typeface="Arial" pitchFamily="34" charset="0"/>
            </a:endParaRPr>
          </a:p>
        </p:txBody>
      </p:sp>
    </p:spTree>
  </p:cSld>
  <p:clrMapOvr>
    <a:masterClrMapping/>
  </p:clrMapOvr>
  <p:transition advClick="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609600" y="3810000"/>
            <a:ext cx="8001000" cy="2438400"/>
          </a:xfrm>
        </p:spPr>
        <p:txBody>
          <a:bodyPr>
            <a:noAutofit/>
          </a:bodyPr>
          <a:lstStyle/>
          <a:p>
            <a:pPr algn="ctr"/>
            <a:r>
              <a:rPr lang="en-US" sz="3200" b="1" dirty="0" smtClean="0">
                <a:solidFill>
                  <a:srgbClr val="008000"/>
                </a:solidFill>
                <a:effectLst>
                  <a:outerShdw blurRad="38100" dist="38100" dir="2700000" algn="tl">
                    <a:srgbClr val="000000">
                      <a:alpha val="43137"/>
                    </a:srgbClr>
                  </a:outerShdw>
                </a:effectLst>
                <a:latin typeface="Adobe Heiti Std R" pitchFamily="34" charset="-128"/>
                <a:ea typeface="Adobe Heiti Std R" pitchFamily="34" charset="-128"/>
                <a:cs typeface="Arial" pitchFamily="34" charset="0"/>
              </a:rPr>
              <a:t>Visit us today and try </a:t>
            </a:r>
            <a:r>
              <a:rPr lang="en-US" sz="3200" b="1" dirty="0" err="1" smtClean="0">
                <a:solidFill>
                  <a:srgbClr val="008000"/>
                </a:solidFill>
                <a:effectLst>
                  <a:outerShdw blurRad="38100" dist="38100" dir="2700000" algn="tl">
                    <a:srgbClr val="000000">
                      <a:alpha val="43137"/>
                    </a:srgbClr>
                  </a:outerShdw>
                </a:effectLst>
                <a:latin typeface="Adobe Heiti Std R" pitchFamily="34" charset="-128"/>
                <a:ea typeface="Adobe Heiti Std R" pitchFamily="34" charset="-128"/>
                <a:cs typeface="Arial" pitchFamily="34" charset="0"/>
              </a:rPr>
              <a:t>NovoLiq</a:t>
            </a:r>
            <a:r>
              <a:rPr lang="en-US" sz="3200" b="1" dirty="0" smtClean="0">
                <a:solidFill>
                  <a:srgbClr val="008000"/>
                </a:solidFill>
                <a:effectLst>
                  <a:outerShdw blurRad="38100" dist="38100" dir="2700000" algn="tl">
                    <a:srgbClr val="000000">
                      <a:alpha val="43137"/>
                    </a:srgbClr>
                  </a:outerShdw>
                </a:effectLst>
                <a:latin typeface="Adobe Heiti Std R" pitchFamily="34" charset="-128"/>
                <a:ea typeface="Adobe Heiti Std R" pitchFamily="34" charset="-128"/>
                <a:cs typeface="Arial" pitchFamily="34" charset="0"/>
              </a:rPr>
              <a:t> software</a:t>
            </a:r>
          </a:p>
          <a:p>
            <a:pPr algn="ctr"/>
            <a:endParaRPr lang="en-US" sz="3200" b="1" dirty="0" smtClean="0">
              <a:solidFill>
                <a:srgbClr val="008000"/>
              </a:solidFill>
              <a:effectLst>
                <a:outerShdw blurRad="38100" dist="38100" dir="2700000" algn="tl">
                  <a:srgbClr val="000000">
                    <a:alpha val="43137"/>
                  </a:srgbClr>
                </a:outerShdw>
              </a:effectLst>
              <a:latin typeface="Adobe Heiti Std R" pitchFamily="34" charset="-128"/>
              <a:ea typeface="Adobe Heiti Std R" pitchFamily="34" charset="-128"/>
              <a:cs typeface="Arial" pitchFamily="34" charset="0"/>
            </a:endParaRPr>
          </a:p>
          <a:p>
            <a:pPr algn="ctr"/>
            <a:endParaRPr lang="en-US" sz="3200" b="1" dirty="0" smtClean="0">
              <a:solidFill>
                <a:srgbClr val="008000"/>
              </a:solidFill>
              <a:effectLst>
                <a:outerShdw blurRad="38100" dist="38100" dir="2700000" algn="tl">
                  <a:srgbClr val="000000">
                    <a:alpha val="43137"/>
                  </a:srgbClr>
                </a:outerShdw>
              </a:effectLst>
              <a:latin typeface="Adobe Heiti Std R" pitchFamily="34" charset="-128"/>
              <a:ea typeface="Adobe Heiti Std R" pitchFamily="34" charset="-128"/>
              <a:cs typeface="Arial" pitchFamily="34" charset="0"/>
            </a:endParaRPr>
          </a:p>
          <a:p>
            <a:pPr algn="ctr"/>
            <a:r>
              <a:rPr lang="en-US" sz="3200" b="1" dirty="0" smtClean="0">
                <a:solidFill>
                  <a:schemeClr val="bg1"/>
                </a:solidFill>
                <a:effectLst>
                  <a:outerShdw blurRad="38100" dist="38100" dir="2700000" algn="tl">
                    <a:srgbClr val="000000">
                      <a:alpha val="43137"/>
                    </a:srgbClr>
                  </a:outerShdw>
                </a:effectLst>
                <a:latin typeface="Adobe Heiti Std R" pitchFamily="34" charset="-128"/>
                <a:ea typeface="Adobe Heiti Std R" pitchFamily="34" charset="-128"/>
                <a:cs typeface="Arial" pitchFamily="34" charset="0"/>
              </a:rPr>
              <a:t>www.NovoTechSoftware.com</a:t>
            </a:r>
            <a:endParaRPr lang="en-US" sz="3200" b="1" dirty="0">
              <a:solidFill>
                <a:schemeClr val="bg1"/>
              </a:solidFill>
              <a:effectLst>
                <a:outerShdw blurRad="38100" dist="38100" dir="2700000" algn="tl">
                  <a:srgbClr val="000000">
                    <a:alpha val="43137"/>
                  </a:srgbClr>
                </a:outerShdw>
              </a:effectLst>
              <a:latin typeface="Adobe Heiti Std R" pitchFamily="34" charset="-128"/>
              <a:ea typeface="Adobe Heiti Std R" pitchFamily="34" charset="-128"/>
              <a:cs typeface="Arial" pitchFamily="34" charset="0"/>
            </a:endParaRPr>
          </a:p>
        </p:txBody>
      </p:sp>
      <p:pic>
        <p:nvPicPr>
          <p:cNvPr id="8" name="Picture 7" descr="78 Adhesive and cohesive forces of nature.jpg"/>
          <p:cNvPicPr>
            <a:picLocks noChangeAspect="1"/>
          </p:cNvPicPr>
          <p:nvPr/>
        </p:nvPicPr>
        <p:blipFill>
          <a:blip r:embed="rId2" cstate="print"/>
          <a:srcRect t="40000" b="7778"/>
          <a:stretch>
            <a:fillRect/>
          </a:stretch>
        </p:blipFill>
        <p:spPr>
          <a:xfrm>
            <a:off x="0" y="0"/>
            <a:ext cx="9144000" cy="3700347"/>
          </a:xfrm>
          <a:prstGeom prst="rect">
            <a:avLst/>
          </a:prstGeom>
        </p:spPr>
      </p:pic>
      <p:sp>
        <p:nvSpPr>
          <p:cNvPr id="4" name="TextBox 3"/>
          <p:cNvSpPr txBox="1"/>
          <p:nvPr/>
        </p:nvSpPr>
        <p:spPr>
          <a:xfrm>
            <a:off x="0" y="6581001"/>
            <a:ext cx="5029200" cy="276999"/>
          </a:xfrm>
          <a:prstGeom prst="rect">
            <a:avLst/>
          </a:prstGeom>
          <a:noFill/>
        </p:spPr>
        <p:txBody>
          <a:bodyPr wrap="square" rtlCol="0">
            <a:spAutoFit/>
          </a:bodyPr>
          <a:lstStyle/>
          <a:p>
            <a:r>
              <a:rPr lang="en-US" sz="1200" dirty="0" smtClean="0">
                <a:latin typeface="Arial" pitchFamily="34" charset="0"/>
                <a:cs typeface="Arial" pitchFamily="34" charset="0"/>
              </a:rPr>
              <a:t>Become our reseller …. Contact us today</a:t>
            </a:r>
            <a:endParaRPr lang="en-US" sz="1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52400" y="152400"/>
            <a:ext cx="8839200" cy="1981200"/>
          </a:xfrm>
        </p:spPr>
        <p:txBody>
          <a:bodyPr>
            <a:normAutofit fontScale="90000"/>
          </a:bodyPr>
          <a:lstStyle/>
          <a:p>
            <a:r>
              <a:rPr lang="en-US" sz="2200" dirty="0" smtClean="0">
                <a:effectLst/>
              </a:rPr>
              <a:t>Many different methodologies have been developed during last few decades for soil liquefaction assessment. Most of them use in-situ test results in conjunction with site </a:t>
            </a:r>
            <a:r>
              <a:rPr lang="en-US" sz="2200" dirty="0" err="1" smtClean="0">
                <a:effectLst/>
              </a:rPr>
              <a:t>stratigraphy</a:t>
            </a:r>
            <a:r>
              <a:rPr lang="en-US" sz="2200" dirty="0" smtClean="0">
                <a:effectLst/>
              </a:rPr>
              <a:t> to estimate the potential of soil layers to liquefaction. </a:t>
            </a:r>
            <a:br>
              <a:rPr lang="en-US" sz="2200" dirty="0" smtClean="0">
                <a:effectLst/>
              </a:rPr>
            </a:br>
            <a:r>
              <a:rPr lang="en-US" sz="2200" dirty="0" smtClean="0">
                <a:effectLst/>
              </a:rPr>
              <a:t/>
            </a:r>
            <a:br>
              <a:rPr lang="en-US" sz="2200" dirty="0" smtClean="0">
                <a:effectLst/>
              </a:rPr>
            </a:br>
            <a:r>
              <a:rPr lang="en-US" sz="2200" dirty="0" smtClean="0">
                <a:effectLst/>
              </a:rPr>
              <a:t>Following is the list of the most common tests:</a:t>
            </a:r>
            <a:endParaRPr lang="en-US" sz="2200" dirty="0">
              <a:effectLst/>
            </a:endParaRPr>
          </a:p>
        </p:txBody>
      </p:sp>
      <p:sp>
        <p:nvSpPr>
          <p:cNvPr id="8" name="TextBox 7"/>
          <p:cNvSpPr txBox="1"/>
          <p:nvPr/>
        </p:nvSpPr>
        <p:spPr>
          <a:xfrm>
            <a:off x="0" y="6581001"/>
            <a:ext cx="5029200" cy="276999"/>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www.NovotechSoftware.com</a:t>
            </a:r>
            <a:endParaRPr lang="en-US" sz="1200" b="1" dirty="0">
              <a:solidFill>
                <a:schemeClr val="bg1"/>
              </a:solidFill>
              <a:latin typeface="Arial" pitchFamily="34" charset="0"/>
              <a:cs typeface="Arial" pitchFamily="34" charset="0"/>
            </a:endParaRPr>
          </a:p>
        </p:txBody>
      </p:sp>
      <p:graphicFrame>
        <p:nvGraphicFramePr>
          <p:cNvPr id="4" name="Diagram 3"/>
          <p:cNvGraphicFramePr/>
          <p:nvPr/>
        </p:nvGraphicFramePr>
        <p:xfrm>
          <a:off x="2133600" y="2057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2.jpg"/>
          <p:cNvPicPr>
            <a:picLocks noChangeAspect="1"/>
          </p:cNvPicPr>
          <p:nvPr/>
        </p:nvPicPr>
        <p:blipFill>
          <a:blip r:embed="rId7" cstate="print"/>
          <a:stretch>
            <a:fillRect/>
          </a:stretch>
        </p:blipFill>
        <p:spPr>
          <a:xfrm>
            <a:off x="2122449" y="3036848"/>
            <a:ext cx="1893849" cy="2906751"/>
          </a:xfrm>
          <a:prstGeom prst="rect">
            <a:avLst/>
          </a:prstGeom>
        </p:spPr>
      </p:pic>
      <p:pic>
        <p:nvPicPr>
          <p:cNvPr id="19460" name="Picture 4" descr="http://www.gemtec.ca/geotechnical/images/geotech3.jpg"/>
          <p:cNvPicPr>
            <a:picLocks noChangeAspect="1" noChangeArrowheads="1"/>
          </p:cNvPicPr>
          <p:nvPr/>
        </p:nvPicPr>
        <p:blipFill>
          <a:blip r:embed="rId8" cstate="print"/>
          <a:srcRect r="800"/>
          <a:stretch>
            <a:fillRect/>
          </a:stretch>
        </p:blipFill>
        <p:spPr bwMode="auto">
          <a:xfrm>
            <a:off x="4224453" y="3048000"/>
            <a:ext cx="1905000" cy="2895600"/>
          </a:xfrm>
          <a:prstGeom prst="rect">
            <a:avLst/>
          </a:prstGeom>
          <a:noFill/>
        </p:spPr>
      </p:pic>
      <p:pic>
        <p:nvPicPr>
          <p:cNvPr id="19461" name="Picture 5"/>
          <p:cNvPicPr>
            <a:picLocks noChangeAspect="1" noChangeArrowheads="1"/>
          </p:cNvPicPr>
          <p:nvPr/>
        </p:nvPicPr>
        <p:blipFill>
          <a:blip r:embed="rId9" cstate="print"/>
          <a:srcRect/>
          <a:stretch>
            <a:fillRect/>
          </a:stretch>
        </p:blipFill>
        <p:spPr bwMode="auto">
          <a:xfrm>
            <a:off x="6335752" y="3036848"/>
            <a:ext cx="1947746" cy="2906751"/>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5000"/>
                                  </p:stCondLst>
                                  <p:childTnLst>
                                    <p:set>
                                      <p:cBhvr>
                                        <p:cTn id="6" dur="1" fill="hold">
                                          <p:stCondLst>
                                            <p:cond delay="0"/>
                                          </p:stCondLst>
                                        </p:cTn>
                                        <p:tgtEl>
                                          <p:spTgt spid="4"/>
                                        </p:tgtEl>
                                        <p:attrNameLst>
                                          <p:attrName>style.visibility</p:attrName>
                                        </p:attrNameLst>
                                      </p:cBhvr>
                                      <p:to>
                                        <p:strVal val="visible"/>
                                      </p:to>
                                    </p:set>
                                    <p:animScale>
                                      <p:cBhvr>
                                        <p:cTn id="7" dur="2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4"/>
                                        </p:tgtEl>
                                        <p:attrNameLst>
                                          <p:attrName>ppt_x</p:attrName>
                                          <p:attrName>ppt_y</p:attrName>
                                        </p:attrNameLst>
                                      </p:cBhvr>
                                    </p:animMotion>
                                    <p:animEffect transition="in" filter="fade">
                                      <p:cBhvr>
                                        <p:cTn id="9" dur="2000"/>
                                        <p:tgtEl>
                                          <p:spTgt spid="4"/>
                                        </p:tgtEl>
                                      </p:cBhvr>
                                    </p:animEffect>
                                  </p:childTnLst>
                                </p:cTn>
                              </p:par>
                            </p:childTnLst>
                          </p:cTn>
                        </p:par>
                        <p:par>
                          <p:cTn id="10" fill="hold">
                            <p:stCondLst>
                              <p:cond delay="7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par>
                          <p:cTn id="14" fill="hold">
                            <p:stCondLst>
                              <p:cond delay="9000"/>
                            </p:stCondLst>
                            <p:childTnLst>
                              <p:par>
                                <p:cTn id="15" presetID="10" presetClass="entr" presetSubtype="0" fill="hold" nodeType="afterEffect">
                                  <p:stCondLst>
                                    <p:cond delay="1000"/>
                                  </p:stCondLst>
                                  <p:childTnLst>
                                    <p:set>
                                      <p:cBhvr>
                                        <p:cTn id="16" dur="1" fill="hold">
                                          <p:stCondLst>
                                            <p:cond delay="0"/>
                                          </p:stCondLst>
                                        </p:cTn>
                                        <p:tgtEl>
                                          <p:spTgt spid="19460"/>
                                        </p:tgtEl>
                                        <p:attrNameLst>
                                          <p:attrName>style.visibility</p:attrName>
                                        </p:attrNameLst>
                                      </p:cBhvr>
                                      <p:to>
                                        <p:strVal val="visible"/>
                                      </p:to>
                                    </p:set>
                                    <p:animEffect transition="in" filter="fade">
                                      <p:cBhvr>
                                        <p:cTn id="17" dur="2000"/>
                                        <p:tgtEl>
                                          <p:spTgt spid="19460"/>
                                        </p:tgtEl>
                                      </p:cBhvr>
                                    </p:animEffect>
                                  </p:childTnLst>
                                </p:cTn>
                              </p:par>
                            </p:childTnLst>
                          </p:cTn>
                        </p:par>
                        <p:par>
                          <p:cTn id="18" fill="hold">
                            <p:stCondLst>
                              <p:cond delay="12000"/>
                            </p:stCondLst>
                            <p:childTnLst>
                              <p:par>
                                <p:cTn id="19" presetID="10" presetClass="entr" presetSubtype="0" fill="hold" nodeType="afterEffect">
                                  <p:stCondLst>
                                    <p:cond delay="1000"/>
                                  </p:stCondLst>
                                  <p:childTnLst>
                                    <p:set>
                                      <p:cBhvr>
                                        <p:cTn id="20" dur="1" fill="hold">
                                          <p:stCondLst>
                                            <p:cond delay="0"/>
                                          </p:stCondLst>
                                        </p:cTn>
                                        <p:tgtEl>
                                          <p:spTgt spid="19461"/>
                                        </p:tgtEl>
                                        <p:attrNameLst>
                                          <p:attrName>style.visibility</p:attrName>
                                        </p:attrNameLst>
                                      </p:cBhvr>
                                      <p:to>
                                        <p:strVal val="visible"/>
                                      </p:to>
                                    </p:set>
                                    <p:animEffect transition="in" filter="fade">
                                      <p:cBhvr>
                                        <p:cTn id="21" dur="20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8600" y="152400"/>
            <a:ext cx="8686800" cy="1295400"/>
          </a:xfrm>
        </p:spPr>
        <p:txBody>
          <a:bodyPr>
            <a:normAutofit/>
          </a:bodyPr>
          <a:lstStyle/>
          <a:p>
            <a:r>
              <a:rPr lang="en-US" sz="2000" dirty="0" smtClean="0">
                <a:effectLst/>
              </a:rPr>
              <a:t>Liquefaction-induced movements and residual shear strength of the soil are very critical in liquefaction analysis. Following pictures show the disastrous lateral spreading during earthquake:</a:t>
            </a:r>
            <a:endParaRPr lang="en-US" sz="2000" dirty="0">
              <a:effectLst/>
            </a:endParaRPr>
          </a:p>
        </p:txBody>
      </p:sp>
      <p:sp>
        <p:nvSpPr>
          <p:cNvPr id="10" name="TextBox 9"/>
          <p:cNvSpPr txBox="1"/>
          <p:nvPr/>
        </p:nvSpPr>
        <p:spPr>
          <a:xfrm>
            <a:off x="0" y="6581001"/>
            <a:ext cx="5029200" cy="276999"/>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www.NovotechSoftware.com</a:t>
            </a:r>
            <a:endParaRPr lang="en-US" sz="1200" b="1" dirty="0">
              <a:solidFill>
                <a:schemeClr val="bg1"/>
              </a:solidFill>
              <a:latin typeface="Arial" pitchFamily="34" charset="0"/>
              <a:cs typeface="Arial" pitchFamily="34" charset="0"/>
            </a:endParaRPr>
          </a:p>
        </p:txBody>
      </p:sp>
      <p:pic>
        <p:nvPicPr>
          <p:cNvPr id="18434" name="Picture 2" descr="DELTA"/>
          <p:cNvPicPr>
            <a:picLocks noChangeAspect="1" noChangeArrowheads="1"/>
          </p:cNvPicPr>
          <p:nvPr/>
        </p:nvPicPr>
        <p:blipFill>
          <a:blip r:embed="rId2" cstate="print"/>
          <a:srcRect/>
          <a:stretch>
            <a:fillRect/>
          </a:stretch>
        </p:blipFill>
        <p:spPr bwMode="auto">
          <a:xfrm>
            <a:off x="762000" y="2362200"/>
            <a:ext cx="7620000" cy="2600325"/>
          </a:xfrm>
          <a:prstGeom prst="rect">
            <a:avLst/>
          </a:prstGeom>
          <a:noFill/>
        </p:spPr>
      </p:pic>
      <p:sp>
        <p:nvSpPr>
          <p:cNvPr id="11" name="Title 11"/>
          <p:cNvSpPr txBox="1">
            <a:spLocks/>
          </p:cNvSpPr>
          <p:nvPr/>
        </p:nvSpPr>
        <p:spPr>
          <a:xfrm>
            <a:off x="762000" y="4953000"/>
            <a:ext cx="7620000" cy="381000"/>
          </a:xfrm>
          <a:prstGeom prst="rect">
            <a:avLst/>
          </a:prstGeom>
        </p:spPr>
        <p:txBody>
          <a:bodyPr vert="horz" rtlCol="0" anchor="ctr">
            <a:normAutofit lnSpcReduction="1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0070C0"/>
                </a:solidFill>
                <a:effectLst/>
                <a:uLnTx/>
                <a:uFillTx/>
                <a:latin typeface="+mj-lt"/>
                <a:ea typeface="+mj-ea"/>
                <a:cs typeface="+mj-cs"/>
              </a:rPr>
              <a:t>Before                                       After</a:t>
            </a:r>
            <a:endParaRPr kumimoji="0" lang="en-US" sz="2000" b="1" i="0" u="none" strike="noStrike" kern="1200" cap="none" spc="0" normalizeH="0" baseline="0" noProof="0" dirty="0">
              <a:ln>
                <a:noFill/>
              </a:ln>
              <a:solidFill>
                <a:srgbClr val="0070C0"/>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cstate="print"/>
          <a:srcRect/>
          <a:stretch>
            <a:fillRect/>
          </a:stretch>
        </p:blipFill>
        <p:spPr bwMode="auto">
          <a:xfrm>
            <a:off x="2743200" y="381000"/>
            <a:ext cx="3810000" cy="57785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extBox 5"/>
          <p:cNvSpPr txBox="1"/>
          <p:nvPr/>
        </p:nvSpPr>
        <p:spPr>
          <a:xfrm>
            <a:off x="0" y="6581001"/>
            <a:ext cx="5029200" cy="276999"/>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www.NovotechSoftware.com</a:t>
            </a:r>
            <a:endParaRPr lang="en-US" sz="1200" b="1" dirty="0">
              <a:solidFill>
                <a:schemeClr val="bg1"/>
              </a:solidFill>
              <a:latin typeface="Arial" pitchFamily="34" charset="0"/>
              <a:cs typeface="Arial" pitchFamily="34" charset="0"/>
            </a:endParaRPr>
          </a:p>
        </p:txBody>
      </p:sp>
      <p:pic>
        <p:nvPicPr>
          <p:cNvPr id="17413" name="Picture 5" descr="Damage1"/>
          <p:cNvPicPr>
            <a:picLocks noChangeAspect="1" noChangeArrowheads="1"/>
          </p:cNvPicPr>
          <p:nvPr/>
        </p:nvPicPr>
        <p:blipFill>
          <a:blip r:embed="rId3" cstate="print"/>
          <a:srcRect/>
          <a:stretch>
            <a:fillRect/>
          </a:stretch>
        </p:blipFill>
        <p:spPr bwMode="auto">
          <a:xfrm>
            <a:off x="1447800" y="2209800"/>
            <a:ext cx="6753225" cy="22002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7415" name="Picture 7" descr="087sr"/>
          <p:cNvPicPr>
            <a:picLocks noChangeAspect="1" noChangeArrowheads="1"/>
          </p:cNvPicPr>
          <p:nvPr/>
        </p:nvPicPr>
        <p:blipFill>
          <a:blip r:embed="rId4" cstate="print"/>
          <a:srcRect/>
          <a:stretch>
            <a:fillRect/>
          </a:stretch>
        </p:blipFill>
        <p:spPr bwMode="auto">
          <a:xfrm>
            <a:off x="1371600" y="914400"/>
            <a:ext cx="6753225" cy="45434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7417" name="Picture 9" descr="Massive cracks in roadway resulting from liquefaction and lateral spread"/>
          <p:cNvPicPr>
            <a:picLocks noChangeAspect="1" noChangeArrowheads="1"/>
          </p:cNvPicPr>
          <p:nvPr/>
        </p:nvPicPr>
        <p:blipFill>
          <a:blip r:embed="rId5" cstate="print"/>
          <a:srcRect/>
          <a:stretch>
            <a:fillRect/>
          </a:stretch>
        </p:blipFill>
        <p:spPr bwMode="auto">
          <a:xfrm>
            <a:off x="2819400" y="457200"/>
            <a:ext cx="3562350" cy="22479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7419" name="Picture 11" descr="Rio Estella Highway Bridge damage"/>
          <p:cNvPicPr>
            <a:picLocks noChangeAspect="1" noChangeArrowheads="1"/>
          </p:cNvPicPr>
          <p:nvPr/>
        </p:nvPicPr>
        <p:blipFill>
          <a:blip r:embed="rId6" cstate="print"/>
          <a:srcRect/>
          <a:stretch>
            <a:fillRect/>
          </a:stretch>
        </p:blipFill>
        <p:spPr bwMode="auto">
          <a:xfrm>
            <a:off x="2743200" y="3200400"/>
            <a:ext cx="3648075" cy="21050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6386" name="Picture 2" descr="http://inapcache.boston.com/universal/site_graphics/blogs/bigpicture/chile_02_27/c22_22415051.jpg"/>
          <p:cNvPicPr>
            <a:picLocks noChangeAspect="1" noChangeArrowheads="1"/>
          </p:cNvPicPr>
          <p:nvPr/>
        </p:nvPicPr>
        <p:blipFill>
          <a:blip r:embed="rId7" cstate="print"/>
          <a:srcRect/>
          <a:stretch>
            <a:fillRect/>
          </a:stretch>
        </p:blipFill>
        <p:spPr bwMode="auto">
          <a:xfrm>
            <a:off x="228600" y="228600"/>
            <a:ext cx="8719188" cy="56102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2000"/>
                                        <p:tgtEl>
                                          <p:spTgt spid="17411"/>
                                        </p:tgtEl>
                                      </p:cBhvr>
                                    </p:animEffect>
                                  </p:childTnLst>
                                </p:cTn>
                              </p:par>
                            </p:childTnLst>
                          </p:cTn>
                        </p:par>
                        <p:par>
                          <p:cTn id="8" fill="hold">
                            <p:stCondLst>
                              <p:cond delay="2000"/>
                            </p:stCondLst>
                            <p:childTnLst>
                              <p:par>
                                <p:cTn id="9" presetID="2" presetClass="exit" presetSubtype="4" fill="hold" nodeType="afterEffect">
                                  <p:stCondLst>
                                    <p:cond delay="5000"/>
                                  </p:stCondLst>
                                  <p:childTnLst>
                                    <p:anim calcmode="lin" valueType="num">
                                      <p:cBhvr additive="base">
                                        <p:cTn id="10" dur="500"/>
                                        <p:tgtEl>
                                          <p:spTgt spid="17411"/>
                                        </p:tgtEl>
                                        <p:attrNameLst>
                                          <p:attrName>ppt_x</p:attrName>
                                        </p:attrNameLst>
                                      </p:cBhvr>
                                      <p:tavLst>
                                        <p:tav tm="0">
                                          <p:val>
                                            <p:strVal val="ppt_x"/>
                                          </p:val>
                                        </p:tav>
                                        <p:tav tm="100000">
                                          <p:val>
                                            <p:strVal val="ppt_x"/>
                                          </p:val>
                                        </p:tav>
                                      </p:tavLst>
                                    </p:anim>
                                    <p:anim calcmode="lin" valueType="num">
                                      <p:cBhvr additive="base">
                                        <p:cTn id="11" dur="500"/>
                                        <p:tgtEl>
                                          <p:spTgt spid="17411"/>
                                        </p:tgtEl>
                                        <p:attrNameLst>
                                          <p:attrName>ppt_y</p:attrName>
                                        </p:attrNameLst>
                                      </p:cBhvr>
                                      <p:tavLst>
                                        <p:tav tm="0">
                                          <p:val>
                                            <p:strVal val="ppt_y"/>
                                          </p:val>
                                        </p:tav>
                                        <p:tav tm="100000">
                                          <p:val>
                                            <p:strVal val="1+ppt_h/2"/>
                                          </p:val>
                                        </p:tav>
                                      </p:tavLst>
                                    </p:anim>
                                    <p:set>
                                      <p:cBhvr>
                                        <p:cTn id="12" dur="1" fill="hold">
                                          <p:stCondLst>
                                            <p:cond delay="499"/>
                                          </p:stCondLst>
                                        </p:cTn>
                                        <p:tgtEl>
                                          <p:spTgt spid="17411"/>
                                        </p:tgtEl>
                                        <p:attrNameLst>
                                          <p:attrName>style.visibility</p:attrName>
                                        </p:attrNameLst>
                                      </p:cBhvr>
                                      <p:to>
                                        <p:strVal val="hidden"/>
                                      </p:to>
                                    </p:set>
                                  </p:childTnLst>
                                </p:cTn>
                              </p:par>
                            </p:childTnLst>
                          </p:cTn>
                        </p:par>
                        <p:par>
                          <p:cTn id="13" fill="hold">
                            <p:stCondLst>
                              <p:cond delay="7500"/>
                            </p:stCondLst>
                            <p:childTnLst>
                              <p:par>
                                <p:cTn id="14" presetID="29" presetClass="entr" presetSubtype="0" fill="hold" nodeType="afterEffect">
                                  <p:stCondLst>
                                    <p:cond delay="0"/>
                                  </p:stCondLst>
                                  <p:childTnLst>
                                    <p:set>
                                      <p:cBhvr>
                                        <p:cTn id="15" dur="1" fill="hold">
                                          <p:stCondLst>
                                            <p:cond delay="0"/>
                                          </p:stCondLst>
                                        </p:cTn>
                                        <p:tgtEl>
                                          <p:spTgt spid="17413"/>
                                        </p:tgtEl>
                                        <p:attrNameLst>
                                          <p:attrName>style.visibility</p:attrName>
                                        </p:attrNameLst>
                                      </p:cBhvr>
                                      <p:to>
                                        <p:strVal val="visible"/>
                                      </p:to>
                                    </p:set>
                                    <p:anim calcmode="lin" valueType="num">
                                      <p:cBhvr>
                                        <p:cTn id="16" dur="1000" fill="hold"/>
                                        <p:tgtEl>
                                          <p:spTgt spid="17413"/>
                                        </p:tgtEl>
                                        <p:attrNameLst>
                                          <p:attrName>ppt_x</p:attrName>
                                        </p:attrNameLst>
                                      </p:cBhvr>
                                      <p:tavLst>
                                        <p:tav tm="0">
                                          <p:val>
                                            <p:strVal val="#ppt_x-.2"/>
                                          </p:val>
                                        </p:tav>
                                        <p:tav tm="100000">
                                          <p:val>
                                            <p:strVal val="#ppt_x"/>
                                          </p:val>
                                        </p:tav>
                                      </p:tavLst>
                                    </p:anim>
                                    <p:anim calcmode="lin" valueType="num">
                                      <p:cBhvr>
                                        <p:cTn id="17" dur="1000" fill="hold"/>
                                        <p:tgtEl>
                                          <p:spTgt spid="17413"/>
                                        </p:tgtEl>
                                        <p:attrNameLst>
                                          <p:attrName>ppt_y</p:attrName>
                                        </p:attrNameLst>
                                      </p:cBhvr>
                                      <p:tavLst>
                                        <p:tav tm="0">
                                          <p:val>
                                            <p:strVal val="#ppt_y"/>
                                          </p:val>
                                        </p:tav>
                                        <p:tav tm="100000">
                                          <p:val>
                                            <p:strVal val="#ppt_y"/>
                                          </p:val>
                                        </p:tav>
                                      </p:tavLst>
                                    </p:anim>
                                    <p:animEffect transition="in" filter="wipe(right)" prLst="gradientSize: 0.1">
                                      <p:cBhvr>
                                        <p:cTn id="18" dur="1000"/>
                                        <p:tgtEl>
                                          <p:spTgt spid="17413"/>
                                        </p:tgtEl>
                                      </p:cBhvr>
                                    </p:animEffect>
                                  </p:childTnLst>
                                </p:cTn>
                              </p:par>
                            </p:childTnLst>
                          </p:cTn>
                        </p:par>
                        <p:par>
                          <p:cTn id="19" fill="hold">
                            <p:stCondLst>
                              <p:cond delay="8500"/>
                            </p:stCondLst>
                            <p:childTnLst>
                              <p:par>
                                <p:cTn id="20" presetID="2" presetClass="exit" presetSubtype="4" fill="hold" nodeType="afterEffect">
                                  <p:stCondLst>
                                    <p:cond delay="5000"/>
                                  </p:stCondLst>
                                  <p:childTnLst>
                                    <p:anim calcmode="lin" valueType="num">
                                      <p:cBhvr additive="base">
                                        <p:cTn id="21" dur="500"/>
                                        <p:tgtEl>
                                          <p:spTgt spid="17413"/>
                                        </p:tgtEl>
                                        <p:attrNameLst>
                                          <p:attrName>ppt_x</p:attrName>
                                        </p:attrNameLst>
                                      </p:cBhvr>
                                      <p:tavLst>
                                        <p:tav tm="0">
                                          <p:val>
                                            <p:strVal val="ppt_x"/>
                                          </p:val>
                                        </p:tav>
                                        <p:tav tm="100000">
                                          <p:val>
                                            <p:strVal val="ppt_x"/>
                                          </p:val>
                                        </p:tav>
                                      </p:tavLst>
                                    </p:anim>
                                    <p:anim calcmode="lin" valueType="num">
                                      <p:cBhvr additive="base">
                                        <p:cTn id="22" dur="500"/>
                                        <p:tgtEl>
                                          <p:spTgt spid="17413"/>
                                        </p:tgtEl>
                                        <p:attrNameLst>
                                          <p:attrName>ppt_y</p:attrName>
                                        </p:attrNameLst>
                                      </p:cBhvr>
                                      <p:tavLst>
                                        <p:tav tm="0">
                                          <p:val>
                                            <p:strVal val="ppt_y"/>
                                          </p:val>
                                        </p:tav>
                                        <p:tav tm="100000">
                                          <p:val>
                                            <p:strVal val="1+ppt_h/2"/>
                                          </p:val>
                                        </p:tav>
                                      </p:tavLst>
                                    </p:anim>
                                    <p:set>
                                      <p:cBhvr>
                                        <p:cTn id="23" dur="1" fill="hold">
                                          <p:stCondLst>
                                            <p:cond delay="499"/>
                                          </p:stCondLst>
                                        </p:cTn>
                                        <p:tgtEl>
                                          <p:spTgt spid="17413"/>
                                        </p:tgtEl>
                                        <p:attrNameLst>
                                          <p:attrName>style.visibility</p:attrName>
                                        </p:attrNameLst>
                                      </p:cBhvr>
                                      <p:to>
                                        <p:strVal val="hidden"/>
                                      </p:to>
                                    </p:set>
                                  </p:childTnLst>
                                </p:cTn>
                              </p:par>
                            </p:childTnLst>
                          </p:cTn>
                        </p:par>
                        <p:par>
                          <p:cTn id="24" fill="hold">
                            <p:stCondLst>
                              <p:cond delay="14000"/>
                            </p:stCondLst>
                            <p:childTnLst>
                              <p:par>
                                <p:cTn id="25" presetID="47" presetClass="entr" presetSubtype="0" fill="hold" nodeType="afterEffect">
                                  <p:stCondLst>
                                    <p:cond delay="0"/>
                                  </p:stCondLst>
                                  <p:childTnLst>
                                    <p:set>
                                      <p:cBhvr>
                                        <p:cTn id="26" dur="1" fill="hold">
                                          <p:stCondLst>
                                            <p:cond delay="0"/>
                                          </p:stCondLst>
                                        </p:cTn>
                                        <p:tgtEl>
                                          <p:spTgt spid="17415"/>
                                        </p:tgtEl>
                                        <p:attrNameLst>
                                          <p:attrName>style.visibility</p:attrName>
                                        </p:attrNameLst>
                                      </p:cBhvr>
                                      <p:to>
                                        <p:strVal val="visible"/>
                                      </p:to>
                                    </p:set>
                                    <p:animEffect transition="in" filter="fade">
                                      <p:cBhvr>
                                        <p:cTn id="27" dur="1000"/>
                                        <p:tgtEl>
                                          <p:spTgt spid="17415"/>
                                        </p:tgtEl>
                                      </p:cBhvr>
                                    </p:animEffect>
                                    <p:anim calcmode="lin" valueType="num">
                                      <p:cBhvr>
                                        <p:cTn id="28" dur="1000" fill="hold"/>
                                        <p:tgtEl>
                                          <p:spTgt spid="17415"/>
                                        </p:tgtEl>
                                        <p:attrNameLst>
                                          <p:attrName>ppt_x</p:attrName>
                                        </p:attrNameLst>
                                      </p:cBhvr>
                                      <p:tavLst>
                                        <p:tav tm="0">
                                          <p:val>
                                            <p:strVal val="#ppt_x"/>
                                          </p:val>
                                        </p:tav>
                                        <p:tav tm="100000">
                                          <p:val>
                                            <p:strVal val="#ppt_x"/>
                                          </p:val>
                                        </p:tav>
                                      </p:tavLst>
                                    </p:anim>
                                    <p:anim calcmode="lin" valueType="num">
                                      <p:cBhvr>
                                        <p:cTn id="29" dur="1000" fill="hold"/>
                                        <p:tgtEl>
                                          <p:spTgt spid="17415"/>
                                        </p:tgtEl>
                                        <p:attrNameLst>
                                          <p:attrName>ppt_y</p:attrName>
                                        </p:attrNameLst>
                                      </p:cBhvr>
                                      <p:tavLst>
                                        <p:tav tm="0">
                                          <p:val>
                                            <p:strVal val="#ppt_y-.1"/>
                                          </p:val>
                                        </p:tav>
                                        <p:tav tm="100000">
                                          <p:val>
                                            <p:strVal val="#ppt_y"/>
                                          </p:val>
                                        </p:tav>
                                      </p:tavLst>
                                    </p:anim>
                                  </p:childTnLst>
                                </p:cTn>
                              </p:par>
                            </p:childTnLst>
                          </p:cTn>
                        </p:par>
                        <p:par>
                          <p:cTn id="30" fill="hold">
                            <p:stCondLst>
                              <p:cond delay="15000"/>
                            </p:stCondLst>
                            <p:childTnLst>
                              <p:par>
                                <p:cTn id="31" presetID="2" presetClass="exit" presetSubtype="4" fill="hold" nodeType="afterEffect">
                                  <p:stCondLst>
                                    <p:cond delay="5000"/>
                                  </p:stCondLst>
                                  <p:childTnLst>
                                    <p:anim calcmode="lin" valueType="num">
                                      <p:cBhvr additive="base">
                                        <p:cTn id="32" dur="500"/>
                                        <p:tgtEl>
                                          <p:spTgt spid="17415"/>
                                        </p:tgtEl>
                                        <p:attrNameLst>
                                          <p:attrName>ppt_x</p:attrName>
                                        </p:attrNameLst>
                                      </p:cBhvr>
                                      <p:tavLst>
                                        <p:tav tm="0">
                                          <p:val>
                                            <p:strVal val="ppt_x"/>
                                          </p:val>
                                        </p:tav>
                                        <p:tav tm="100000">
                                          <p:val>
                                            <p:strVal val="ppt_x"/>
                                          </p:val>
                                        </p:tav>
                                      </p:tavLst>
                                    </p:anim>
                                    <p:anim calcmode="lin" valueType="num">
                                      <p:cBhvr additive="base">
                                        <p:cTn id="33" dur="500"/>
                                        <p:tgtEl>
                                          <p:spTgt spid="17415"/>
                                        </p:tgtEl>
                                        <p:attrNameLst>
                                          <p:attrName>ppt_y</p:attrName>
                                        </p:attrNameLst>
                                      </p:cBhvr>
                                      <p:tavLst>
                                        <p:tav tm="0">
                                          <p:val>
                                            <p:strVal val="ppt_y"/>
                                          </p:val>
                                        </p:tav>
                                        <p:tav tm="100000">
                                          <p:val>
                                            <p:strVal val="1+ppt_h/2"/>
                                          </p:val>
                                        </p:tav>
                                      </p:tavLst>
                                    </p:anim>
                                    <p:set>
                                      <p:cBhvr>
                                        <p:cTn id="34" dur="1" fill="hold">
                                          <p:stCondLst>
                                            <p:cond delay="499"/>
                                          </p:stCondLst>
                                        </p:cTn>
                                        <p:tgtEl>
                                          <p:spTgt spid="17415"/>
                                        </p:tgtEl>
                                        <p:attrNameLst>
                                          <p:attrName>style.visibility</p:attrName>
                                        </p:attrNameLst>
                                      </p:cBhvr>
                                      <p:to>
                                        <p:strVal val="hidden"/>
                                      </p:to>
                                    </p:set>
                                  </p:childTnLst>
                                </p:cTn>
                              </p:par>
                            </p:childTnLst>
                          </p:cTn>
                        </p:par>
                        <p:par>
                          <p:cTn id="35" fill="hold">
                            <p:stCondLst>
                              <p:cond delay="20500"/>
                            </p:stCondLst>
                            <p:childTnLst>
                              <p:par>
                                <p:cTn id="36" presetID="47" presetClass="entr" presetSubtype="0" fill="hold" nodeType="afterEffect">
                                  <p:stCondLst>
                                    <p:cond delay="0"/>
                                  </p:stCondLst>
                                  <p:childTnLst>
                                    <p:set>
                                      <p:cBhvr>
                                        <p:cTn id="37" dur="1" fill="hold">
                                          <p:stCondLst>
                                            <p:cond delay="0"/>
                                          </p:stCondLst>
                                        </p:cTn>
                                        <p:tgtEl>
                                          <p:spTgt spid="17417"/>
                                        </p:tgtEl>
                                        <p:attrNameLst>
                                          <p:attrName>style.visibility</p:attrName>
                                        </p:attrNameLst>
                                      </p:cBhvr>
                                      <p:to>
                                        <p:strVal val="visible"/>
                                      </p:to>
                                    </p:set>
                                    <p:animEffect transition="in" filter="fade">
                                      <p:cBhvr>
                                        <p:cTn id="38" dur="1000"/>
                                        <p:tgtEl>
                                          <p:spTgt spid="17417"/>
                                        </p:tgtEl>
                                      </p:cBhvr>
                                    </p:animEffect>
                                    <p:anim calcmode="lin" valueType="num">
                                      <p:cBhvr>
                                        <p:cTn id="39" dur="1000" fill="hold"/>
                                        <p:tgtEl>
                                          <p:spTgt spid="17417"/>
                                        </p:tgtEl>
                                        <p:attrNameLst>
                                          <p:attrName>ppt_x</p:attrName>
                                        </p:attrNameLst>
                                      </p:cBhvr>
                                      <p:tavLst>
                                        <p:tav tm="0">
                                          <p:val>
                                            <p:strVal val="#ppt_x"/>
                                          </p:val>
                                        </p:tav>
                                        <p:tav tm="100000">
                                          <p:val>
                                            <p:strVal val="#ppt_x"/>
                                          </p:val>
                                        </p:tav>
                                      </p:tavLst>
                                    </p:anim>
                                    <p:anim calcmode="lin" valueType="num">
                                      <p:cBhvr>
                                        <p:cTn id="40" dur="1000" fill="hold"/>
                                        <p:tgtEl>
                                          <p:spTgt spid="17417"/>
                                        </p:tgtEl>
                                        <p:attrNameLst>
                                          <p:attrName>ppt_y</p:attrName>
                                        </p:attrNameLst>
                                      </p:cBhvr>
                                      <p:tavLst>
                                        <p:tav tm="0">
                                          <p:val>
                                            <p:strVal val="#ppt_y-.1"/>
                                          </p:val>
                                        </p:tav>
                                        <p:tav tm="100000">
                                          <p:val>
                                            <p:strVal val="#ppt_y"/>
                                          </p:val>
                                        </p:tav>
                                      </p:tavLst>
                                    </p:anim>
                                  </p:childTnLst>
                                </p:cTn>
                              </p:par>
                            </p:childTnLst>
                          </p:cTn>
                        </p:par>
                        <p:par>
                          <p:cTn id="41" fill="hold">
                            <p:stCondLst>
                              <p:cond delay="21500"/>
                            </p:stCondLst>
                            <p:childTnLst>
                              <p:par>
                                <p:cTn id="42" presetID="2" presetClass="exit" presetSubtype="4" fill="hold" nodeType="afterEffect">
                                  <p:stCondLst>
                                    <p:cond delay="5000"/>
                                  </p:stCondLst>
                                  <p:childTnLst>
                                    <p:anim calcmode="lin" valueType="num">
                                      <p:cBhvr additive="base">
                                        <p:cTn id="43" dur="500"/>
                                        <p:tgtEl>
                                          <p:spTgt spid="17417"/>
                                        </p:tgtEl>
                                        <p:attrNameLst>
                                          <p:attrName>ppt_x</p:attrName>
                                        </p:attrNameLst>
                                      </p:cBhvr>
                                      <p:tavLst>
                                        <p:tav tm="0">
                                          <p:val>
                                            <p:strVal val="ppt_x"/>
                                          </p:val>
                                        </p:tav>
                                        <p:tav tm="100000">
                                          <p:val>
                                            <p:strVal val="ppt_x"/>
                                          </p:val>
                                        </p:tav>
                                      </p:tavLst>
                                    </p:anim>
                                    <p:anim calcmode="lin" valueType="num">
                                      <p:cBhvr additive="base">
                                        <p:cTn id="44" dur="500"/>
                                        <p:tgtEl>
                                          <p:spTgt spid="17417"/>
                                        </p:tgtEl>
                                        <p:attrNameLst>
                                          <p:attrName>ppt_y</p:attrName>
                                        </p:attrNameLst>
                                      </p:cBhvr>
                                      <p:tavLst>
                                        <p:tav tm="0">
                                          <p:val>
                                            <p:strVal val="ppt_y"/>
                                          </p:val>
                                        </p:tav>
                                        <p:tav tm="100000">
                                          <p:val>
                                            <p:strVal val="1+ppt_h/2"/>
                                          </p:val>
                                        </p:tav>
                                      </p:tavLst>
                                    </p:anim>
                                    <p:set>
                                      <p:cBhvr>
                                        <p:cTn id="45" dur="1" fill="hold">
                                          <p:stCondLst>
                                            <p:cond delay="499"/>
                                          </p:stCondLst>
                                        </p:cTn>
                                        <p:tgtEl>
                                          <p:spTgt spid="17417"/>
                                        </p:tgtEl>
                                        <p:attrNameLst>
                                          <p:attrName>style.visibility</p:attrName>
                                        </p:attrNameLst>
                                      </p:cBhvr>
                                      <p:to>
                                        <p:strVal val="hidden"/>
                                      </p:to>
                                    </p:set>
                                  </p:childTnLst>
                                </p:cTn>
                              </p:par>
                            </p:childTnLst>
                          </p:cTn>
                        </p:par>
                        <p:par>
                          <p:cTn id="46" fill="hold">
                            <p:stCondLst>
                              <p:cond delay="27000"/>
                            </p:stCondLst>
                            <p:childTnLst>
                              <p:par>
                                <p:cTn id="47" presetID="49" presetClass="entr" presetSubtype="0" decel="100000" fill="hold" nodeType="afterEffect">
                                  <p:stCondLst>
                                    <p:cond delay="500"/>
                                  </p:stCondLst>
                                  <p:childTnLst>
                                    <p:set>
                                      <p:cBhvr>
                                        <p:cTn id="48" dur="1" fill="hold">
                                          <p:stCondLst>
                                            <p:cond delay="0"/>
                                          </p:stCondLst>
                                        </p:cTn>
                                        <p:tgtEl>
                                          <p:spTgt spid="17419"/>
                                        </p:tgtEl>
                                        <p:attrNameLst>
                                          <p:attrName>style.visibility</p:attrName>
                                        </p:attrNameLst>
                                      </p:cBhvr>
                                      <p:to>
                                        <p:strVal val="visible"/>
                                      </p:to>
                                    </p:set>
                                    <p:anim calcmode="lin" valueType="num">
                                      <p:cBhvr>
                                        <p:cTn id="49" dur="500" fill="hold"/>
                                        <p:tgtEl>
                                          <p:spTgt spid="17419"/>
                                        </p:tgtEl>
                                        <p:attrNameLst>
                                          <p:attrName>ppt_w</p:attrName>
                                        </p:attrNameLst>
                                      </p:cBhvr>
                                      <p:tavLst>
                                        <p:tav tm="0">
                                          <p:val>
                                            <p:fltVal val="0"/>
                                          </p:val>
                                        </p:tav>
                                        <p:tav tm="100000">
                                          <p:val>
                                            <p:strVal val="#ppt_w"/>
                                          </p:val>
                                        </p:tav>
                                      </p:tavLst>
                                    </p:anim>
                                    <p:anim calcmode="lin" valueType="num">
                                      <p:cBhvr>
                                        <p:cTn id="50" dur="500" fill="hold"/>
                                        <p:tgtEl>
                                          <p:spTgt spid="17419"/>
                                        </p:tgtEl>
                                        <p:attrNameLst>
                                          <p:attrName>ppt_h</p:attrName>
                                        </p:attrNameLst>
                                      </p:cBhvr>
                                      <p:tavLst>
                                        <p:tav tm="0">
                                          <p:val>
                                            <p:fltVal val="0"/>
                                          </p:val>
                                        </p:tav>
                                        <p:tav tm="100000">
                                          <p:val>
                                            <p:strVal val="#ppt_h"/>
                                          </p:val>
                                        </p:tav>
                                      </p:tavLst>
                                    </p:anim>
                                    <p:anim calcmode="lin" valueType="num">
                                      <p:cBhvr>
                                        <p:cTn id="51" dur="500" fill="hold"/>
                                        <p:tgtEl>
                                          <p:spTgt spid="17419"/>
                                        </p:tgtEl>
                                        <p:attrNameLst>
                                          <p:attrName>style.rotation</p:attrName>
                                        </p:attrNameLst>
                                      </p:cBhvr>
                                      <p:tavLst>
                                        <p:tav tm="0">
                                          <p:val>
                                            <p:fltVal val="360"/>
                                          </p:val>
                                        </p:tav>
                                        <p:tav tm="100000">
                                          <p:val>
                                            <p:fltVal val="0"/>
                                          </p:val>
                                        </p:tav>
                                      </p:tavLst>
                                    </p:anim>
                                    <p:animEffect transition="in" filter="fade">
                                      <p:cBhvr>
                                        <p:cTn id="52" dur="500"/>
                                        <p:tgtEl>
                                          <p:spTgt spid="17419"/>
                                        </p:tgtEl>
                                      </p:cBhvr>
                                    </p:animEffect>
                                  </p:childTnLst>
                                </p:cTn>
                              </p:par>
                            </p:childTnLst>
                          </p:cTn>
                        </p:par>
                        <p:par>
                          <p:cTn id="53" fill="hold">
                            <p:stCondLst>
                              <p:cond delay="28000"/>
                            </p:stCondLst>
                            <p:childTnLst>
                              <p:par>
                                <p:cTn id="54" presetID="16" presetClass="exit" presetSubtype="26" fill="hold" nodeType="afterEffect">
                                  <p:stCondLst>
                                    <p:cond delay="4000"/>
                                  </p:stCondLst>
                                  <p:childTnLst>
                                    <p:animEffect transition="out" filter="barn(inHorizontal)">
                                      <p:cBhvr>
                                        <p:cTn id="55" dur="500"/>
                                        <p:tgtEl>
                                          <p:spTgt spid="17419"/>
                                        </p:tgtEl>
                                      </p:cBhvr>
                                    </p:animEffect>
                                    <p:set>
                                      <p:cBhvr>
                                        <p:cTn id="56" dur="1" fill="hold">
                                          <p:stCondLst>
                                            <p:cond delay="499"/>
                                          </p:stCondLst>
                                        </p:cTn>
                                        <p:tgtEl>
                                          <p:spTgt spid="17419"/>
                                        </p:tgtEl>
                                        <p:attrNameLst>
                                          <p:attrName>style.visibility</p:attrName>
                                        </p:attrNameLst>
                                      </p:cBhvr>
                                      <p:to>
                                        <p:strVal val="hidden"/>
                                      </p:to>
                                    </p:set>
                                  </p:childTnLst>
                                </p:cTn>
                              </p:par>
                            </p:childTnLst>
                          </p:cTn>
                        </p:par>
                        <p:par>
                          <p:cTn id="57" fill="hold">
                            <p:stCondLst>
                              <p:cond delay="32500"/>
                            </p:stCondLst>
                            <p:childTnLst>
                              <p:par>
                                <p:cTn id="58" presetID="29" presetClass="entr" presetSubtype="0" fill="hold" nodeType="afterEffect">
                                  <p:stCondLst>
                                    <p:cond delay="0"/>
                                  </p:stCondLst>
                                  <p:childTnLst>
                                    <p:set>
                                      <p:cBhvr>
                                        <p:cTn id="59" dur="1" fill="hold">
                                          <p:stCondLst>
                                            <p:cond delay="0"/>
                                          </p:stCondLst>
                                        </p:cTn>
                                        <p:tgtEl>
                                          <p:spTgt spid="16386"/>
                                        </p:tgtEl>
                                        <p:attrNameLst>
                                          <p:attrName>style.visibility</p:attrName>
                                        </p:attrNameLst>
                                      </p:cBhvr>
                                      <p:to>
                                        <p:strVal val="visible"/>
                                      </p:to>
                                    </p:set>
                                    <p:anim calcmode="lin" valueType="num">
                                      <p:cBhvr>
                                        <p:cTn id="60" dur="1000" fill="hold"/>
                                        <p:tgtEl>
                                          <p:spTgt spid="16386"/>
                                        </p:tgtEl>
                                        <p:attrNameLst>
                                          <p:attrName>ppt_x</p:attrName>
                                        </p:attrNameLst>
                                      </p:cBhvr>
                                      <p:tavLst>
                                        <p:tav tm="0">
                                          <p:val>
                                            <p:strVal val="#ppt_x-.2"/>
                                          </p:val>
                                        </p:tav>
                                        <p:tav tm="100000">
                                          <p:val>
                                            <p:strVal val="#ppt_x"/>
                                          </p:val>
                                        </p:tav>
                                      </p:tavLst>
                                    </p:anim>
                                    <p:anim calcmode="lin" valueType="num">
                                      <p:cBhvr>
                                        <p:cTn id="61" dur="1000" fill="hold"/>
                                        <p:tgtEl>
                                          <p:spTgt spid="16386"/>
                                        </p:tgtEl>
                                        <p:attrNameLst>
                                          <p:attrName>ppt_y</p:attrName>
                                        </p:attrNameLst>
                                      </p:cBhvr>
                                      <p:tavLst>
                                        <p:tav tm="0">
                                          <p:val>
                                            <p:strVal val="#ppt_y"/>
                                          </p:val>
                                        </p:tav>
                                        <p:tav tm="100000">
                                          <p:val>
                                            <p:strVal val="#ppt_y"/>
                                          </p:val>
                                        </p:tav>
                                      </p:tavLst>
                                    </p:anim>
                                    <p:animEffect transition="in" filter="wipe(right)" prLst="gradientSize: 0.1">
                                      <p:cBhvr>
                                        <p:cTn id="62" dur="1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28600" y="152400"/>
            <a:ext cx="8686800" cy="914400"/>
          </a:xfrm>
        </p:spPr>
        <p:txBody>
          <a:bodyPr>
            <a:noAutofit/>
          </a:bodyPr>
          <a:lstStyle/>
          <a:p>
            <a:r>
              <a:rPr lang="en-US" sz="3000" dirty="0" smtClean="0">
                <a:effectLst/>
              </a:rPr>
              <a:t>What is your tools for liquefaction analysis?</a:t>
            </a:r>
            <a:br>
              <a:rPr lang="en-US" sz="3000" dirty="0" smtClean="0">
                <a:effectLst/>
              </a:rPr>
            </a:br>
            <a:endParaRPr lang="en-US" sz="3000" dirty="0">
              <a:effectLst/>
            </a:endParaRPr>
          </a:p>
        </p:txBody>
      </p:sp>
      <p:pic>
        <p:nvPicPr>
          <p:cNvPr id="10244" name="Picture 4" descr="Photography Studio"/>
          <p:cNvPicPr>
            <a:picLocks noChangeAspect="1" noChangeArrowheads="1"/>
          </p:cNvPicPr>
          <p:nvPr/>
        </p:nvPicPr>
        <p:blipFill>
          <a:blip r:embed="rId2" cstate="print"/>
          <a:srcRect/>
          <a:stretch>
            <a:fillRect/>
          </a:stretch>
        </p:blipFill>
        <p:spPr bwMode="auto">
          <a:xfrm>
            <a:off x="4305300" y="3619499"/>
            <a:ext cx="4686300" cy="3086101"/>
          </a:xfrm>
          <a:prstGeom prst="rect">
            <a:avLst/>
          </a:prstGeom>
          <a:ln>
            <a:noFill/>
          </a:ln>
          <a:effectLst>
            <a:softEdge rad="112500"/>
          </a:effectLst>
        </p:spPr>
      </p:pic>
      <p:sp>
        <p:nvSpPr>
          <p:cNvPr id="6" name="TextBox 5"/>
          <p:cNvSpPr txBox="1"/>
          <p:nvPr/>
        </p:nvSpPr>
        <p:spPr>
          <a:xfrm>
            <a:off x="0" y="6581001"/>
            <a:ext cx="5029200" cy="276999"/>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www.NovotechSoftware.com</a:t>
            </a:r>
            <a:endParaRPr lang="en-US" sz="1200" b="1" dirty="0">
              <a:solidFill>
                <a:schemeClr val="bg1"/>
              </a:solidFill>
              <a:latin typeface="Arial" pitchFamily="34" charset="0"/>
              <a:cs typeface="Arial" pitchFamily="34" charset="0"/>
            </a:endParaRPr>
          </a:p>
        </p:txBody>
      </p:sp>
      <p:sp>
        <p:nvSpPr>
          <p:cNvPr id="7" name="Title 11"/>
          <p:cNvSpPr txBox="1">
            <a:spLocks/>
          </p:cNvSpPr>
          <p:nvPr/>
        </p:nvSpPr>
        <p:spPr>
          <a:xfrm>
            <a:off x="228600" y="914400"/>
            <a:ext cx="8686800" cy="160020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3000" b="1" i="0" u="none" strike="noStrike" kern="1200" cap="none" spc="0" normalizeH="0" baseline="0" noProof="0" dirty="0" smtClean="0">
                <a:ln>
                  <a:noFill/>
                </a:ln>
                <a:solidFill>
                  <a:schemeClr val="tx2"/>
                </a:solidFill>
                <a:effectLst/>
                <a:uLnTx/>
                <a:uFillTx/>
                <a:latin typeface="+mj-lt"/>
                <a:ea typeface="+mj-ea"/>
                <a:cs typeface="+mj-cs"/>
              </a:rPr>
              <a:t>Excel spreadsheets?</a:t>
            </a:r>
          </a:p>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lang="en-US" sz="3000" b="1" dirty="0" smtClean="0">
                <a:solidFill>
                  <a:schemeClr val="tx2"/>
                </a:solidFill>
                <a:latin typeface="+mj-lt"/>
                <a:ea typeface="+mj-ea"/>
                <a:cs typeface="+mj-cs"/>
              </a:rPr>
              <a:t>Design charts?</a:t>
            </a:r>
          </a:p>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3000" b="1" i="0" u="none" strike="noStrike" kern="1200" cap="none" spc="0" normalizeH="0" baseline="0" noProof="0" dirty="0" err="1" smtClean="0">
                <a:ln>
                  <a:noFill/>
                </a:ln>
                <a:solidFill>
                  <a:schemeClr val="tx2"/>
                </a:solidFill>
                <a:effectLst/>
                <a:uLnTx/>
                <a:uFillTx/>
                <a:latin typeface="+mj-lt"/>
                <a:ea typeface="+mj-ea"/>
                <a:cs typeface="+mj-cs"/>
              </a:rPr>
              <a:t>Flac</a:t>
            </a:r>
            <a:r>
              <a:rPr kumimoji="0" lang="en-US" sz="3000" b="1" i="0" u="none" strike="noStrike" kern="1200" cap="none" spc="0" normalizeH="0" baseline="0" noProof="0" dirty="0" smtClean="0">
                <a:ln>
                  <a:noFill/>
                </a:ln>
                <a:solidFill>
                  <a:schemeClr val="tx2"/>
                </a:solidFill>
                <a:effectLst/>
                <a:uLnTx/>
                <a:uFillTx/>
                <a:latin typeface="+mj-lt"/>
                <a:ea typeface="+mj-ea"/>
                <a:cs typeface="+mj-cs"/>
              </a:rPr>
              <a:t>?</a:t>
            </a:r>
          </a:p>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lang="en-US" sz="3000" b="1" dirty="0" smtClean="0">
                <a:solidFill>
                  <a:schemeClr val="tx2"/>
                </a:solidFill>
                <a:latin typeface="+mj-lt"/>
                <a:ea typeface="+mj-ea"/>
                <a:cs typeface="+mj-cs"/>
              </a:rPr>
              <a:t> …</a:t>
            </a:r>
            <a:endParaRPr kumimoji="0" lang="en-US" sz="3000" b="1" i="0" u="none" strike="noStrike" kern="1200" cap="none" spc="0" normalizeH="0" baseline="0" noProof="0" dirty="0">
              <a:ln>
                <a:noFill/>
              </a:ln>
              <a:solidFill>
                <a:schemeClr val="tx2"/>
              </a:solidFill>
              <a:effectLst/>
              <a:uLnTx/>
              <a:uFillTx/>
              <a:latin typeface="+mj-lt"/>
              <a:ea typeface="+mj-ea"/>
              <a:cs typeface="+mj-cs"/>
            </a:endParaRPr>
          </a:p>
        </p:txBody>
      </p:sp>
      <p:sp>
        <p:nvSpPr>
          <p:cNvPr id="8" name="Title 11"/>
          <p:cNvSpPr txBox="1">
            <a:spLocks/>
          </p:cNvSpPr>
          <p:nvPr/>
        </p:nvSpPr>
        <p:spPr>
          <a:xfrm>
            <a:off x="228600" y="2895600"/>
            <a:ext cx="4191000" cy="327660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rgbClr val="0070C0"/>
                </a:solidFill>
                <a:effectLst/>
                <a:uLnTx/>
                <a:uFillTx/>
                <a:latin typeface="Arial" pitchFamily="34" charset="0"/>
                <a:ea typeface="+mj-ea"/>
                <a:cs typeface="Arial" pitchFamily="34" charset="0"/>
              </a:rPr>
              <a:t>How much does</a:t>
            </a:r>
            <a:r>
              <a:rPr kumimoji="0" lang="en-US" sz="2000" b="1" i="0" u="none" strike="noStrike" kern="1200" cap="none" spc="0" normalizeH="0" noProof="0" dirty="0" smtClean="0">
                <a:ln>
                  <a:noFill/>
                </a:ln>
                <a:solidFill>
                  <a:srgbClr val="0070C0"/>
                </a:solidFill>
                <a:effectLst/>
                <a:uLnTx/>
                <a:uFillTx/>
                <a:latin typeface="Arial" pitchFamily="34" charset="0"/>
                <a:ea typeface="+mj-ea"/>
                <a:cs typeface="Arial" pitchFamily="34" charset="0"/>
              </a:rPr>
              <a:t> it cost for you?</a:t>
            </a:r>
          </a:p>
          <a:p>
            <a:pPr lvl="0">
              <a:spcBef>
                <a:spcPct val="0"/>
              </a:spcBef>
              <a:buFont typeface="Arial" pitchFamily="34" charset="0"/>
              <a:buChar char="•"/>
              <a:defRPr/>
            </a:pPr>
            <a:r>
              <a:rPr lang="en-US" sz="2000" b="1" dirty="0" smtClean="0">
                <a:solidFill>
                  <a:srgbClr val="0070C0"/>
                </a:solidFill>
                <a:latin typeface="Arial" pitchFamily="34" charset="0"/>
                <a:ea typeface="+mj-ea"/>
                <a:cs typeface="Arial" pitchFamily="34" charset="0"/>
              </a:rPr>
              <a:t>Are the results </a:t>
            </a:r>
            <a:r>
              <a:rPr lang="en-US" sz="2000" b="1" dirty="0" smtClean="0">
                <a:solidFill>
                  <a:srgbClr val="0070C0"/>
                </a:solidFill>
                <a:latin typeface="Arial" pitchFamily="34" charset="0"/>
                <a:cs typeface="Arial" pitchFamily="34" charset="0"/>
              </a:rPr>
              <a:t>reliable</a:t>
            </a:r>
            <a:r>
              <a:rPr lang="en-US" sz="2000" b="1" dirty="0" smtClean="0">
                <a:solidFill>
                  <a:srgbClr val="0070C0"/>
                </a:solidFill>
                <a:latin typeface="Arial" pitchFamily="34" charset="0"/>
                <a:ea typeface="+mj-ea"/>
                <a:cs typeface="Arial" pitchFamily="34" charset="0"/>
              </a:rPr>
              <a:t>?</a:t>
            </a:r>
          </a:p>
          <a:p>
            <a:pPr lvl="0">
              <a:spcBef>
                <a:spcPct val="0"/>
              </a:spcBef>
              <a:buFont typeface="Arial" pitchFamily="34" charset="0"/>
              <a:buChar char="•"/>
              <a:defRPr/>
            </a:pPr>
            <a:r>
              <a:rPr lang="en-US" sz="2000" b="1" dirty="0" smtClean="0">
                <a:solidFill>
                  <a:srgbClr val="0070C0"/>
                </a:solidFill>
                <a:latin typeface="Arial" pitchFamily="34" charset="0"/>
                <a:ea typeface="+mj-ea"/>
                <a:cs typeface="Arial" pitchFamily="34" charset="0"/>
              </a:rPr>
              <a:t>How long does it take?</a:t>
            </a:r>
          </a:p>
          <a:p>
            <a:pPr lvl="0">
              <a:spcBef>
                <a:spcPct val="0"/>
              </a:spcBef>
              <a:buFont typeface="Arial" pitchFamily="34" charset="0"/>
              <a:buChar char="•"/>
              <a:defRPr/>
            </a:pPr>
            <a:r>
              <a:rPr lang="en-US" sz="2000" b="1" dirty="0" smtClean="0">
                <a:solidFill>
                  <a:srgbClr val="0070C0"/>
                </a:solidFill>
                <a:latin typeface="Arial" pitchFamily="34" charset="0"/>
                <a:ea typeface="+mj-ea"/>
                <a:cs typeface="Arial" pitchFamily="34" charset="0"/>
              </a:rPr>
              <a:t>How many methods are incorporated into your analysis?</a:t>
            </a:r>
          </a:p>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endParaRPr kumimoji="0" lang="en-US" sz="2000" b="1" i="0" u="none" strike="noStrike" kern="1200" cap="none" spc="0" normalizeH="0" baseline="0" noProof="0" dirty="0">
              <a:ln>
                <a:noFill/>
              </a:ln>
              <a:solidFill>
                <a:srgbClr val="0070C0"/>
              </a:solidFill>
              <a:effectLst/>
              <a:uLnTx/>
              <a:uFillTx/>
              <a:latin typeface="Arial" pitchFamily="34" charset="0"/>
              <a:ea typeface="+mj-ea"/>
              <a:cs typeface="Arial"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81000" y="304800"/>
            <a:ext cx="8458200" cy="4953000"/>
          </a:xfrm>
        </p:spPr>
        <p:txBody>
          <a:bodyPr anchor="t" anchorCtr="0">
            <a:normAutofit/>
          </a:bodyPr>
          <a:lstStyle/>
          <a:p>
            <a:pPr algn="ctr"/>
            <a:r>
              <a:rPr lang="en-US" sz="2800" b="0" dirty="0" smtClean="0">
                <a:solidFill>
                  <a:schemeClr val="tx1">
                    <a:lumMod val="65000"/>
                    <a:lumOff val="35000"/>
                  </a:schemeClr>
                </a:solidFill>
                <a:latin typeface="Britannic Bold" pitchFamily="34" charset="0"/>
              </a:rPr>
              <a:t>Introducing:</a:t>
            </a:r>
            <a:br>
              <a:rPr lang="en-US" sz="2800" b="0" dirty="0" smtClean="0">
                <a:solidFill>
                  <a:schemeClr val="tx1">
                    <a:lumMod val="65000"/>
                    <a:lumOff val="35000"/>
                  </a:schemeClr>
                </a:solidFill>
                <a:latin typeface="Britannic Bold" pitchFamily="34" charset="0"/>
              </a:rPr>
            </a:br>
            <a:r>
              <a:rPr lang="en-US" sz="2800" b="0" dirty="0" smtClean="0">
                <a:solidFill>
                  <a:schemeClr val="tx1">
                    <a:lumMod val="65000"/>
                    <a:lumOff val="35000"/>
                  </a:schemeClr>
                </a:solidFill>
                <a:latin typeface="Britannic Bold" pitchFamily="34" charset="0"/>
              </a:rPr>
              <a:t/>
            </a:r>
            <a:br>
              <a:rPr lang="en-US" sz="2800" b="0" dirty="0" smtClean="0">
                <a:solidFill>
                  <a:schemeClr val="tx1">
                    <a:lumMod val="65000"/>
                    <a:lumOff val="35000"/>
                  </a:schemeClr>
                </a:solidFill>
                <a:latin typeface="Britannic Bold" pitchFamily="34" charset="0"/>
              </a:rPr>
            </a:br>
            <a:r>
              <a:rPr lang="en-US" sz="2800" b="0" dirty="0" smtClean="0">
                <a:solidFill>
                  <a:schemeClr val="tx1">
                    <a:lumMod val="65000"/>
                    <a:lumOff val="35000"/>
                  </a:schemeClr>
                </a:solidFill>
                <a:latin typeface="Britannic Bold" pitchFamily="34" charset="0"/>
              </a:rPr>
              <a:t> Liquefaction Analysis Software</a:t>
            </a:r>
            <a:r>
              <a:rPr lang="en-US" dirty="0" smtClean="0">
                <a:solidFill>
                  <a:schemeClr val="accent4">
                    <a:lumMod val="75000"/>
                  </a:schemeClr>
                </a:solidFill>
                <a:latin typeface="Britannic Bold" pitchFamily="34" charset="0"/>
              </a:rPr>
              <a:t/>
            </a:r>
            <a:br>
              <a:rPr lang="en-US" dirty="0" smtClean="0">
                <a:solidFill>
                  <a:schemeClr val="accent4">
                    <a:lumMod val="75000"/>
                  </a:schemeClr>
                </a:solidFill>
                <a:latin typeface="Britannic Bold" pitchFamily="34" charset="0"/>
              </a:rPr>
            </a:br>
            <a:r>
              <a:rPr lang="en-US" sz="3900" b="1" dirty="0" err="1" smtClean="0">
                <a:solidFill>
                  <a:srgbClr val="00B050"/>
                </a:solidFill>
                <a:latin typeface="Britannic Bold" pitchFamily="34" charset="0"/>
              </a:rPr>
              <a:t>NovoLiq</a:t>
            </a:r>
            <a:r>
              <a:rPr lang="en-US" sz="3900" dirty="0" smtClean="0">
                <a:solidFill>
                  <a:srgbClr val="00B050"/>
                </a:solidFill>
                <a:latin typeface="Britannic Bold" pitchFamily="34" charset="0"/>
              </a:rPr>
              <a:t> </a:t>
            </a:r>
            <a:br>
              <a:rPr lang="en-US" sz="3900" dirty="0" smtClean="0">
                <a:solidFill>
                  <a:srgbClr val="00B050"/>
                </a:solidFill>
                <a:latin typeface="Britannic Bold" pitchFamily="34" charset="0"/>
              </a:rPr>
            </a:br>
            <a:r>
              <a:rPr lang="en-US" sz="3900" dirty="0" smtClean="0">
                <a:solidFill>
                  <a:srgbClr val="FFC000"/>
                </a:solidFill>
                <a:latin typeface="Britannic Bold" pitchFamily="34" charset="0"/>
              </a:rPr>
              <a:t/>
            </a:r>
            <a:br>
              <a:rPr lang="en-US" sz="3900" dirty="0" smtClean="0">
                <a:solidFill>
                  <a:srgbClr val="FFC000"/>
                </a:solidFill>
                <a:latin typeface="Britannic Bold" pitchFamily="34" charset="0"/>
              </a:rPr>
            </a:br>
            <a:r>
              <a:rPr lang="en-US" sz="3900" dirty="0" smtClean="0">
                <a:solidFill>
                  <a:srgbClr val="FFC000"/>
                </a:solidFill>
                <a:latin typeface="Britannic Bold" pitchFamily="34" charset="0"/>
              </a:rPr>
              <a:t/>
            </a:r>
            <a:br>
              <a:rPr lang="en-US" sz="3900" dirty="0" smtClean="0">
                <a:solidFill>
                  <a:srgbClr val="FFC000"/>
                </a:solidFill>
                <a:latin typeface="Britannic Bold" pitchFamily="34" charset="0"/>
              </a:rPr>
            </a:br>
            <a:r>
              <a:rPr lang="en-US" sz="1600" dirty="0" smtClean="0">
                <a:solidFill>
                  <a:srgbClr val="0070C0"/>
                </a:solidFill>
                <a:latin typeface="Britannic Bold" pitchFamily="34" charset="0"/>
              </a:rPr>
              <a:t>Developed by:</a:t>
            </a:r>
            <a:br>
              <a:rPr lang="en-US" sz="1600" dirty="0" smtClean="0">
                <a:solidFill>
                  <a:srgbClr val="0070C0"/>
                </a:solidFill>
                <a:latin typeface="Britannic Bold" pitchFamily="34" charset="0"/>
              </a:rPr>
            </a:br>
            <a:r>
              <a:rPr lang="en-US" sz="1600" b="1" dirty="0" smtClean="0">
                <a:solidFill>
                  <a:srgbClr val="0070C0"/>
                </a:solidFill>
                <a:latin typeface="Britannic Bold" pitchFamily="34" charset="0"/>
              </a:rPr>
              <a:t>Novo Tech Software Ltd.</a:t>
            </a:r>
            <a:br>
              <a:rPr lang="en-US" sz="1600" b="1" dirty="0" smtClean="0">
                <a:solidFill>
                  <a:srgbClr val="0070C0"/>
                </a:solidFill>
                <a:latin typeface="Britannic Bold" pitchFamily="34" charset="0"/>
              </a:rPr>
            </a:br>
            <a:r>
              <a:rPr lang="en-US" sz="1600" dirty="0" smtClean="0">
                <a:solidFill>
                  <a:srgbClr val="0070C0"/>
                </a:solidFill>
                <a:latin typeface="Britannic Bold" pitchFamily="34" charset="0"/>
              </a:rPr>
              <a:t>Vancouver, Canada</a:t>
            </a:r>
            <a:r>
              <a:rPr lang="en-US" sz="1600" b="1" dirty="0" smtClean="0">
                <a:solidFill>
                  <a:srgbClr val="0070C0"/>
                </a:solidFill>
                <a:latin typeface="Britannic Bold" pitchFamily="34" charset="0"/>
              </a:rPr>
              <a:t/>
            </a:r>
            <a:br>
              <a:rPr lang="en-US" sz="1600" b="1" dirty="0" smtClean="0">
                <a:solidFill>
                  <a:srgbClr val="0070C0"/>
                </a:solidFill>
                <a:latin typeface="Britannic Bold" pitchFamily="34" charset="0"/>
              </a:rPr>
            </a:br>
            <a:r>
              <a:rPr lang="en-US" sz="1600" dirty="0" smtClean="0">
                <a:solidFill>
                  <a:srgbClr val="0070C0"/>
                </a:solidFill>
                <a:latin typeface="Britannic Bold" pitchFamily="34" charset="0"/>
              </a:rPr>
              <a:t/>
            </a:r>
            <a:br>
              <a:rPr lang="en-US" sz="1600" dirty="0" smtClean="0">
                <a:solidFill>
                  <a:srgbClr val="0070C0"/>
                </a:solidFill>
                <a:latin typeface="Britannic Bold" pitchFamily="34" charset="0"/>
              </a:rPr>
            </a:br>
            <a:r>
              <a:rPr lang="en-US" sz="1600" dirty="0" smtClean="0">
                <a:solidFill>
                  <a:srgbClr val="0070C0"/>
                </a:solidFill>
                <a:latin typeface="Britannic Bold" pitchFamily="34" charset="0"/>
              </a:rPr>
              <a:t>Copyright 2009-2010</a:t>
            </a:r>
            <a:endParaRPr lang="en-US" sz="1600" dirty="0">
              <a:solidFill>
                <a:srgbClr val="0070C0"/>
              </a:solidFill>
              <a:latin typeface="Britannic Bold" pitchFamily="34" charset="0"/>
            </a:endParaRPr>
          </a:p>
        </p:txBody>
      </p:sp>
      <p:pic>
        <p:nvPicPr>
          <p:cNvPr id="4" name="Picture 3" descr="SPT.gif"/>
          <p:cNvPicPr>
            <a:picLocks noChangeAspect="1"/>
          </p:cNvPicPr>
          <p:nvPr/>
        </p:nvPicPr>
        <p:blipFill>
          <a:blip r:embed="rId2" cstate="print"/>
          <a:stretch>
            <a:fillRect/>
          </a:stretch>
        </p:blipFill>
        <p:spPr>
          <a:xfrm>
            <a:off x="4267200" y="2286000"/>
            <a:ext cx="571500" cy="571500"/>
          </a:xfrm>
          <a:prstGeom prst="rect">
            <a:avLst/>
          </a:prstGeom>
          <a:noFill/>
          <a:ln>
            <a:noFill/>
          </a:ln>
        </p:spPr>
      </p:pic>
      <p:sp>
        <p:nvSpPr>
          <p:cNvPr id="6" name="TextBox 5"/>
          <p:cNvSpPr txBox="1"/>
          <p:nvPr/>
        </p:nvSpPr>
        <p:spPr>
          <a:xfrm>
            <a:off x="0" y="6581001"/>
            <a:ext cx="5029200" cy="276999"/>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www.NovotechSoftware.com</a:t>
            </a:r>
            <a:endParaRPr lang="en-US" sz="1200" b="1"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52400" y="228600"/>
            <a:ext cx="8229600" cy="457200"/>
          </a:xfrm>
          <a:noFill/>
          <a:ln>
            <a:noFill/>
          </a:ln>
        </p:spPr>
        <p:style>
          <a:lnRef idx="3">
            <a:schemeClr val="lt1"/>
          </a:lnRef>
          <a:fillRef idx="1">
            <a:schemeClr val="accent2"/>
          </a:fillRef>
          <a:effectRef idx="1">
            <a:schemeClr val="accent2"/>
          </a:effectRef>
          <a:fontRef idx="minor">
            <a:schemeClr val="lt1"/>
          </a:fontRef>
        </p:style>
        <p:txBody>
          <a:bodyPr>
            <a:normAutofit/>
          </a:bodyPr>
          <a:lstStyle/>
          <a:p>
            <a:r>
              <a:rPr lang="en-US" sz="1800" b="0" dirty="0" smtClean="0">
                <a:solidFill>
                  <a:schemeClr val="tx1"/>
                </a:solidFill>
                <a:effectLst/>
                <a:latin typeface="Arial Black" pitchFamily="34" charset="0"/>
                <a:ea typeface="Adobe Heiti Std R" pitchFamily="34" charset="-128"/>
                <a:cs typeface="Arial" pitchFamily="34" charset="0"/>
              </a:rPr>
              <a:t>Easily download the software from our website </a:t>
            </a:r>
            <a:endParaRPr lang="en-US" sz="1800" b="0" dirty="0">
              <a:solidFill>
                <a:schemeClr val="tx1"/>
              </a:solidFill>
              <a:effectLst/>
              <a:latin typeface="Arial Black" pitchFamily="34" charset="0"/>
              <a:ea typeface="Adobe Heiti Std R" pitchFamily="34" charset="-128"/>
              <a:cs typeface="Arial" pitchFamily="34" charset="0"/>
            </a:endParaRPr>
          </a:p>
        </p:txBody>
      </p:sp>
      <p:sp>
        <p:nvSpPr>
          <p:cNvPr id="4" name="TextBox 3"/>
          <p:cNvSpPr txBox="1"/>
          <p:nvPr/>
        </p:nvSpPr>
        <p:spPr>
          <a:xfrm>
            <a:off x="6934200" y="0"/>
            <a:ext cx="2209800" cy="369332"/>
          </a:xfrm>
          <a:prstGeom prst="rect">
            <a:avLst/>
          </a:prstGeom>
          <a:noFill/>
        </p:spPr>
        <p:txBody>
          <a:bodyPr wrap="square" rtlCol="0">
            <a:spAutoFit/>
          </a:bodyPr>
          <a:lstStyle/>
          <a:p>
            <a:pPr algn="r"/>
            <a:r>
              <a:rPr lang="en-US" b="1" dirty="0" err="1" smtClean="0">
                <a:solidFill>
                  <a:srgbClr val="0070C0"/>
                </a:solidFill>
                <a:latin typeface="Calibri" pitchFamily="34" charset="0"/>
                <a:cs typeface="Arial" pitchFamily="34" charset="0"/>
              </a:rPr>
              <a:t>NovoLiq</a:t>
            </a:r>
            <a:r>
              <a:rPr lang="en-US" b="1" dirty="0" smtClean="0">
                <a:solidFill>
                  <a:srgbClr val="0070C0"/>
                </a:solidFill>
                <a:latin typeface="Calibri" pitchFamily="34" charset="0"/>
                <a:cs typeface="Arial" pitchFamily="34" charset="0"/>
              </a:rPr>
              <a:t> Software</a:t>
            </a:r>
            <a:endParaRPr lang="en-US" b="1" dirty="0">
              <a:solidFill>
                <a:srgbClr val="0070C0"/>
              </a:solidFill>
              <a:latin typeface="Calibri" pitchFamily="34" charset="0"/>
              <a:cs typeface="Arial" pitchFamily="34" charset="0"/>
            </a:endParaRPr>
          </a:p>
        </p:txBody>
      </p:sp>
      <p:sp>
        <p:nvSpPr>
          <p:cNvPr id="6" name="TextBox 5"/>
          <p:cNvSpPr txBox="1"/>
          <p:nvPr/>
        </p:nvSpPr>
        <p:spPr>
          <a:xfrm>
            <a:off x="0" y="6581001"/>
            <a:ext cx="5029200" cy="276999"/>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www.NovotechSoftware.com</a:t>
            </a:r>
            <a:endParaRPr lang="en-US" sz="1200" b="1" dirty="0">
              <a:solidFill>
                <a:schemeClr val="bg1"/>
              </a:solidFill>
              <a:latin typeface="Arial" pitchFamily="34" charset="0"/>
              <a:cs typeface="Arial" pitchFamily="34" charset="0"/>
            </a:endParaRPr>
          </a:p>
        </p:txBody>
      </p:sp>
      <p:pic>
        <p:nvPicPr>
          <p:cNvPr id="13313" name="Picture 1"/>
          <p:cNvPicPr>
            <a:picLocks noChangeAspect="1" noChangeArrowheads="1"/>
          </p:cNvPicPr>
          <p:nvPr/>
        </p:nvPicPr>
        <p:blipFill>
          <a:blip r:embed="rId2" cstate="print"/>
          <a:srcRect/>
          <a:stretch>
            <a:fillRect/>
          </a:stretch>
        </p:blipFill>
        <p:spPr bwMode="auto">
          <a:xfrm>
            <a:off x="349239" y="762000"/>
            <a:ext cx="8566161" cy="5148263"/>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2209800" cy="276999"/>
          </a:xfrm>
          <a:prstGeom prst="rect">
            <a:avLst/>
          </a:prstGeom>
          <a:noFill/>
        </p:spPr>
        <p:txBody>
          <a:bodyPr wrap="square" rtlCol="0">
            <a:spAutoFit/>
          </a:bodyPr>
          <a:lstStyle/>
          <a:p>
            <a:r>
              <a:rPr lang="en-US" sz="1200" dirty="0" smtClean="0">
                <a:solidFill>
                  <a:schemeClr val="bg1"/>
                </a:solidFill>
                <a:latin typeface="Arial" pitchFamily="34" charset="0"/>
                <a:cs typeface="Arial" pitchFamily="34" charset="0"/>
              </a:rPr>
              <a:t>www.NovotechSoftware.com</a:t>
            </a:r>
            <a:endParaRPr lang="en-US" sz="1200" dirty="0">
              <a:solidFill>
                <a:schemeClr val="bg1"/>
              </a:solidFill>
              <a:latin typeface="Arial" pitchFamily="34" charset="0"/>
              <a:cs typeface="Arial" pitchFamily="34" charset="0"/>
            </a:endParaRPr>
          </a:p>
        </p:txBody>
      </p:sp>
      <p:sp>
        <p:nvSpPr>
          <p:cNvPr id="12" name="Title 11"/>
          <p:cNvSpPr>
            <a:spLocks noGrp="1"/>
          </p:cNvSpPr>
          <p:nvPr>
            <p:ph type="title"/>
          </p:nvPr>
        </p:nvSpPr>
        <p:spPr>
          <a:xfrm>
            <a:off x="228600" y="228600"/>
            <a:ext cx="8229600" cy="533400"/>
          </a:xfrm>
          <a:noFill/>
          <a:ln>
            <a:noFill/>
          </a:ln>
        </p:spPr>
        <p:style>
          <a:lnRef idx="3">
            <a:schemeClr val="lt1"/>
          </a:lnRef>
          <a:fillRef idx="1">
            <a:schemeClr val="accent6"/>
          </a:fillRef>
          <a:effectRef idx="1">
            <a:schemeClr val="accent6"/>
          </a:effectRef>
          <a:fontRef idx="minor">
            <a:schemeClr val="lt1"/>
          </a:fontRef>
        </p:style>
        <p:txBody>
          <a:bodyPr>
            <a:normAutofit/>
          </a:bodyPr>
          <a:lstStyle/>
          <a:p>
            <a:r>
              <a:rPr lang="en-US" sz="1800" b="0" dirty="0" smtClean="0">
                <a:solidFill>
                  <a:schemeClr val="tx1"/>
                </a:solidFill>
                <a:effectLst/>
                <a:latin typeface="Arial Black" pitchFamily="34" charset="0"/>
                <a:ea typeface="Adobe Heiti Std R" pitchFamily="34" charset="-128"/>
                <a:cs typeface="Arial" pitchFamily="34" charset="0"/>
              </a:rPr>
              <a:t>Quick and easy installation</a:t>
            </a:r>
            <a:endParaRPr lang="en-US" sz="1800" b="0" dirty="0">
              <a:solidFill>
                <a:schemeClr val="tx1"/>
              </a:solidFill>
              <a:effectLst/>
              <a:latin typeface="Arial Black" pitchFamily="34" charset="0"/>
              <a:ea typeface="Adobe Heiti Std R" pitchFamily="34" charset="-128"/>
              <a:cs typeface="Arial" pitchFamily="34" charset="0"/>
            </a:endParaRPr>
          </a:p>
        </p:txBody>
      </p:sp>
      <p:sp>
        <p:nvSpPr>
          <p:cNvPr id="6" name="TextBox 5"/>
          <p:cNvSpPr txBox="1"/>
          <p:nvPr/>
        </p:nvSpPr>
        <p:spPr>
          <a:xfrm>
            <a:off x="0" y="6581001"/>
            <a:ext cx="5029200" cy="276999"/>
          </a:xfrm>
          <a:prstGeom prst="rect">
            <a:avLst/>
          </a:prstGeom>
          <a:noFill/>
        </p:spPr>
        <p:txBody>
          <a:bodyPr wrap="square" rtlCol="0">
            <a:spAutoFit/>
          </a:bodyPr>
          <a:lstStyle/>
          <a:p>
            <a:r>
              <a:rPr lang="en-US" sz="1200" b="1" dirty="0" smtClean="0">
                <a:solidFill>
                  <a:schemeClr val="bg1"/>
                </a:solidFill>
                <a:latin typeface="Arial" pitchFamily="34" charset="0"/>
                <a:cs typeface="Arial" pitchFamily="34" charset="0"/>
              </a:rPr>
              <a:t>www.NovotechSoftware.com</a:t>
            </a:r>
            <a:endParaRPr lang="en-US" sz="1200" b="1" dirty="0">
              <a:solidFill>
                <a:schemeClr val="bg1"/>
              </a:solidFill>
              <a:latin typeface="Arial" pitchFamily="34" charset="0"/>
              <a:cs typeface="Arial" pitchFamily="34" charset="0"/>
            </a:endParaRPr>
          </a:p>
        </p:txBody>
      </p:sp>
      <p:sp>
        <p:nvSpPr>
          <p:cNvPr id="7" name="TextBox 6"/>
          <p:cNvSpPr txBox="1"/>
          <p:nvPr/>
        </p:nvSpPr>
        <p:spPr>
          <a:xfrm>
            <a:off x="6934200" y="0"/>
            <a:ext cx="2209800" cy="369332"/>
          </a:xfrm>
          <a:prstGeom prst="rect">
            <a:avLst/>
          </a:prstGeom>
          <a:noFill/>
        </p:spPr>
        <p:txBody>
          <a:bodyPr wrap="square" rtlCol="0">
            <a:spAutoFit/>
          </a:bodyPr>
          <a:lstStyle/>
          <a:p>
            <a:pPr algn="r"/>
            <a:r>
              <a:rPr lang="en-US" b="1" dirty="0" err="1" smtClean="0">
                <a:solidFill>
                  <a:srgbClr val="0070C0"/>
                </a:solidFill>
                <a:latin typeface="Calibri" pitchFamily="34" charset="0"/>
                <a:cs typeface="Arial" pitchFamily="34" charset="0"/>
              </a:rPr>
              <a:t>NovoLiq</a:t>
            </a:r>
            <a:r>
              <a:rPr lang="en-US" b="1" dirty="0" smtClean="0">
                <a:solidFill>
                  <a:srgbClr val="0070C0"/>
                </a:solidFill>
                <a:latin typeface="Calibri" pitchFamily="34" charset="0"/>
                <a:cs typeface="Arial" pitchFamily="34" charset="0"/>
              </a:rPr>
              <a:t> Software</a:t>
            </a:r>
            <a:endParaRPr lang="en-US" b="1" dirty="0">
              <a:solidFill>
                <a:srgbClr val="0070C0"/>
              </a:solidFill>
              <a:latin typeface="Calibri" pitchFamily="34" charset="0"/>
              <a:cs typeface="Arial" pitchFamily="34" charset="0"/>
            </a:endParaRPr>
          </a:p>
        </p:txBody>
      </p:sp>
      <p:pic>
        <p:nvPicPr>
          <p:cNvPr id="12289" name="Picture 1"/>
          <p:cNvPicPr>
            <a:picLocks noChangeAspect="1" noChangeArrowheads="1"/>
          </p:cNvPicPr>
          <p:nvPr/>
        </p:nvPicPr>
        <p:blipFill>
          <a:blip r:embed="rId2" cstate="print"/>
          <a:srcRect/>
          <a:stretch>
            <a:fillRect/>
          </a:stretch>
        </p:blipFill>
        <p:spPr bwMode="auto">
          <a:xfrm>
            <a:off x="1752600" y="1066800"/>
            <a:ext cx="5403850" cy="443806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1049</TotalTime>
  <Words>801</Words>
  <Application>Microsoft Office PowerPoint</Application>
  <PresentationFormat>On-screen Show (4:3)</PresentationFormat>
  <Paragraphs>203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Concourse</vt:lpstr>
      <vt:lpstr>Soil Liquefaction Analysis Software NovoLiq</vt:lpstr>
      <vt:lpstr>Soil liquefaction is a phenomenon in which the strength and stiffness of soil is reduced during earthquake shaking. The main reason for loss of shear strength of soil is pore pressure build up.   Susceptibility of a site to liquefaction depends on a series of parameters including but not limited to:</vt:lpstr>
      <vt:lpstr>Many different methodologies have been developed during last few decades for soil liquefaction assessment. Most of them use in-situ test results in conjunction with site stratigraphy to estimate the potential of soil layers to liquefaction.   Following is the list of the most common tests:</vt:lpstr>
      <vt:lpstr>Liquefaction-induced movements and residual shear strength of the soil are very critical in liquefaction analysis. Following pictures show the disastrous lateral spreading during earthquake:</vt:lpstr>
      <vt:lpstr>Slide 5</vt:lpstr>
      <vt:lpstr>What is your tools for liquefaction analysis? </vt:lpstr>
      <vt:lpstr>Introducing:   Liquefaction Analysis Software NovoLiq    Developed by: Novo Tech Software Ltd. Vancouver, Canada  Copyright 2009-2010</vt:lpstr>
      <vt:lpstr>Easily download the software from our website </vt:lpstr>
      <vt:lpstr>Quick and easy installation</vt:lpstr>
      <vt:lpstr>Features</vt:lpstr>
      <vt:lpstr>Input data for soil liquefaction analysis</vt:lpstr>
      <vt:lpstr>NovoLiq, provides you with several options:</vt:lpstr>
      <vt:lpstr>NovoLiq, provides you with several options:</vt:lpstr>
      <vt:lpstr>NovoLiq, provides you with several options:</vt:lpstr>
      <vt:lpstr>Slide 15</vt:lpstr>
      <vt:lpstr>Analysis results include:</vt:lpstr>
      <vt:lpstr>Analysis results include:</vt:lpstr>
      <vt:lpstr>Analysis results include:</vt:lpstr>
      <vt:lpstr>All calculation details are presented as tabular data:</vt:lpstr>
      <vt:lpstr>Help file for using program features as well as theory manual:</vt:lpstr>
      <vt:lpstr>Slide 21</vt:lpstr>
      <vt:lpstr>Save your time by using Novo Tech geotechnical software tools</vt:lpstr>
      <vt:lpstr>Slide 23</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SPT Correlations Software (NovoSPT)</dc:title>
  <dc:creator>ALIREZA</dc:creator>
  <cp:lastModifiedBy>ALIREZA</cp:lastModifiedBy>
  <cp:revision>301</cp:revision>
  <dcterms:created xsi:type="dcterms:W3CDTF">2010-02-13T18:35:39Z</dcterms:created>
  <dcterms:modified xsi:type="dcterms:W3CDTF">2010-03-05T04:27:52Z</dcterms:modified>
</cp:coreProperties>
</file>