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8" r:id="rId11"/>
    <p:sldId id="282" r:id="rId12"/>
    <p:sldId id="270" r:id="rId13"/>
    <p:sldId id="275" r:id="rId14"/>
    <p:sldId id="285" r:id="rId15"/>
    <p:sldId id="276" r:id="rId16"/>
    <p:sldId id="277" r:id="rId17"/>
    <p:sldId id="278" r:id="rId18"/>
    <p:sldId id="279" r:id="rId19"/>
    <p:sldId id="280" r:id="rId20"/>
    <p:sldId id="281" r:id="rId21"/>
    <p:sldId id="286" r:id="rId22"/>
    <p:sldId id="283" r:id="rId23"/>
    <p:sldId id="284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94" autoAdjust="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image" Target="../media/image38.gif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image" Target="../media/image38.gif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3F855-6CA0-4620-A578-DF198D3C5919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21FB89-C63B-4AD2-A3B3-1AB6749FA93C}">
      <dgm:prSet phldrT="[Text]" custT="1"/>
      <dgm:spPr/>
      <dgm:t>
        <a:bodyPr/>
        <a:lstStyle/>
        <a:p>
          <a:r>
            <a:rPr lang="en-US" sz="2000" smtClean="0">
              <a:latin typeface="Arial" pitchFamily="34" charset="0"/>
              <a:cs typeface="Arial" pitchFamily="34" charset="0"/>
            </a:rPr>
            <a:t>Energy level correction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FB73CFF2-4DAA-4A72-89A8-4E1D799C8E40}" type="parTrans" cxnId="{F9D9EDC0-612B-48FA-ACE5-300BFB838A9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91A9C0D-A9E1-4CE0-B981-F8B52E19D817}" type="sibTrans" cxnId="{F9D9EDC0-612B-48FA-ACE5-300BFB838A9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CE8C4B1-7311-4F50-A8EC-B22ABDA4252C}">
      <dgm:prSet phldrT="[Text]" custT="1"/>
      <dgm:spPr/>
      <dgm:t>
        <a:bodyPr/>
        <a:lstStyle/>
        <a:p>
          <a:r>
            <a:rPr lang="en-US" sz="2000" smtClean="0">
              <a:latin typeface="Arial" pitchFamily="34" charset="0"/>
              <a:cs typeface="Arial" pitchFamily="34" charset="0"/>
            </a:rPr>
            <a:t>Borehole diameter correction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42192FCE-C2F4-40B4-941B-03CCD1D24336}" type="parTrans" cxnId="{D35E2A7D-8A40-4BDE-9930-6D7D8495F3D5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FD65DB3-F58D-49E1-9663-00C76DCA18D9}" type="sibTrans" cxnId="{D35E2A7D-8A40-4BDE-9930-6D7D8495F3D5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6195E99-85D8-4A93-81D3-7122B30368BF}">
      <dgm:prSet phldrT="[Text]" custT="1"/>
      <dgm:spPr/>
      <dgm:t>
        <a:bodyPr/>
        <a:lstStyle/>
        <a:p>
          <a:r>
            <a:rPr lang="en-US" sz="2000" smtClean="0">
              <a:latin typeface="Arial" pitchFamily="34" charset="0"/>
              <a:cs typeface="Arial" pitchFamily="34" charset="0"/>
            </a:rPr>
            <a:t>Sampler type correction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4694D783-6F3F-483F-BFA0-FC2AF9EDEEF1}" type="parTrans" cxnId="{52EDC8E4-4B97-4872-9F19-9A9B51D43EEF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DF019A3-1E6D-427C-A4B1-C26E738D46CC}" type="sibTrans" cxnId="{52EDC8E4-4B97-4872-9F19-9A9B51D43EEF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A5DED31-4E59-438A-826B-1EA52FBDD16C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Rod length correction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21F82A29-3C21-4584-9561-3B06F5112A02}" type="parTrans" cxnId="{84CC106D-7AD0-4FF0-97F3-E72A491C7E0C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F8F994F-B987-4E45-BC0D-9424C5B8E75E}" type="sibTrans" cxnId="{84CC106D-7AD0-4FF0-97F3-E72A491C7E0C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DB6DE5D-DC2D-488E-958E-EA9911BC986C}">
      <dgm:prSet phldrT="[Text]" custT="1"/>
      <dgm:spPr/>
      <dgm:t>
        <a:bodyPr/>
        <a:lstStyle/>
        <a:p>
          <a:r>
            <a:rPr lang="en-US" sz="2000" smtClean="0">
              <a:latin typeface="Arial" pitchFamily="34" charset="0"/>
              <a:cs typeface="Arial" pitchFamily="34" charset="0"/>
            </a:rPr>
            <a:t>Water level correction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F320FEE8-6191-417E-B313-A7F008C2B1DE}" type="parTrans" cxnId="{B1CB193A-C0D1-4EDF-BD56-67F3C2B7103A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ACE7976-26A6-4CEC-9C1D-76C07A2CE6B0}" type="sibTrans" cxnId="{B1CB193A-C0D1-4EDF-BD56-67F3C2B7103A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87BA1D5-0699-41C9-B2FE-22AB3A98065A}">
      <dgm:prSet phldrT="[Text]" custT="1"/>
      <dgm:spPr/>
      <dgm:t>
        <a:bodyPr/>
        <a:lstStyle/>
        <a:p>
          <a:r>
            <a:rPr lang="en-US" sz="2000" smtClean="0">
              <a:latin typeface="Arial" pitchFamily="34" charset="0"/>
              <a:cs typeface="Arial" pitchFamily="34" charset="0"/>
            </a:rPr>
            <a:t>Overburden (depth) correction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9367C051-013F-4E0D-A50B-B930B1B21A93}" type="parTrans" cxnId="{705FFAE0-7FEF-478C-B625-54E96E9B01CD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E74D7A0-6E2B-486D-87C5-04E119BA263E}" type="sibTrans" cxnId="{705FFAE0-7FEF-478C-B625-54E96E9B01CD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D7450AD-BA62-4DF9-A786-E91A8351567C}" type="pres">
      <dgm:prSet presAssocID="{2C53F855-6CA0-4620-A578-DF198D3C59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E3C7FE-545B-4D87-AB37-AC7CF7745C44}" type="pres">
      <dgm:prSet presAssocID="{8621FB89-C63B-4AD2-A3B3-1AB6749FA93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A7202-3F2C-402D-BFDA-FE5D5C22F9C5}" type="pres">
      <dgm:prSet presAssocID="{F91A9C0D-A9E1-4CE0-B981-F8B52E19D817}" presName="spacer" presStyleCnt="0"/>
      <dgm:spPr/>
      <dgm:t>
        <a:bodyPr/>
        <a:lstStyle/>
        <a:p>
          <a:endParaRPr lang="en-US"/>
        </a:p>
      </dgm:t>
    </dgm:pt>
    <dgm:pt modelId="{2B4A4914-BC30-4DF0-B1E5-42ADBBA54D51}" type="pres">
      <dgm:prSet presAssocID="{0CE8C4B1-7311-4F50-A8EC-B22ABDA4252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2BC85-45CF-4088-824B-FB0001E226E4}" type="pres">
      <dgm:prSet presAssocID="{5FD65DB3-F58D-49E1-9663-00C76DCA18D9}" presName="spacer" presStyleCnt="0"/>
      <dgm:spPr/>
      <dgm:t>
        <a:bodyPr/>
        <a:lstStyle/>
        <a:p>
          <a:endParaRPr lang="en-US"/>
        </a:p>
      </dgm:t>
    </dgm:pt>
    <dgm:pt modelId="{63830641-4007-4615-9CD3-E982A984E2CD}" type="pres">
      <dgm:prSet presAssocID="{E6195E99-85D8-4A93-81D3-7122B30368B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35A69-722B-4DC7-A0F3-017586B69BA0}" type="pres">
      <dgm:prSet presAssocID="{0DF019A3-1E6D-427C-A4B1-C26E738D46CC}" presName="spacer" presStyleCnt="0"/>
      <dgm:spPr/>
      <dgm:t>
        <a:bodyPr/>
        <a:lstStyle/>
        <a:p>
          <a:endParaRPr lang="en-US"/>
        </a:p>
      </dgm:t>
    </dgm:pt>
    <dgm:pt modelId="{F849ADAC-7DD6-4A86-870B-E6BECD5253ED}" type="pres">
      <dgm:prSet presAssocID="{1A5DED31-4E59-438A-826B-1EA52FBDD16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354CA-490C-4776-AC80-B0296C8A3FC8}" type="pres">
      <dgm:prSet presAssocID="{3F8F994F-B987-4E45-BC0D-9424C5B8E75E}" presName="spacer" presStyleCnt="0"/>
      <dgm:spPr/>
      <dgm:t>
        <a:bodyPr/>
        <a:lstStyle/>
        <a:p>
          <a:endParaRPr lang="en-US"/>
        </a:p>
      </dgm:t>
    </dgm:pt>
    <dgm:pt modelId="{2714E152-375C-4EE2-8359-85D4155F3EAA}" type="pres">
      <dgm:prSet presAssocID="{7DB6DE5D-DC2D-488E-958E-EA9911BC986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31165-D592-4D10-A574-E5BF313B893C}" type="pres">
      <dgm:prSet presAssocID="{AACE7976-26A6-4CEC-9C1D-76C07A2CE6B0}" presName="spacer" presStyleCnt="0"/>
      <dgm:spPr/>
      <dgm:t>
        <a:bodyPr/>
        <a:lstStyle/>
        <a:p>
          <a:endParaRPr lang="en-US"/>
        </a:p>
      </dgm:t>
    </dgm:pt>
    <dgm:pt modelId="{DC578B77-2328-4289-956E-F2F5830F265B}" type="pres">
      <dgm:prSet presAssocID="{987BA1D5-0699-41C9-B2FE-22AB3A98065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5FFAE0-7FEF-478C-B625-54E96E9B01CD}" srcId="{2C53F855-6CA0-4620-A578-DF198D3C5919}" destId="{987BA1D5-0699-41C9-B2FE-22AB3A98065A}" srcOrd="5" destOrd="0" parTransId="{9367C051-013F-4E0D-A50B-B930B1B21A93}" sibTransId="{9E74D7A0-6E2B-486D-87C5-04E119BA263E}"/>
    <dgm:cxn modelId="{B1CB193A-C0D1-4EDF-BD56-67F3C2B7103A}" srcId="{2C53F855-6CA0-4620-A578-DF198D3C5919}" destId="{7DB6DE5D-DC2D-488E-958E-EA9911BC986C}" srcOrd="4" destOrd="0" parTransId="{F320FEE8-6191-417E-B313-A7F008C2B1DE}" sibTransId="{AACE7976-26A6-4CEC-9C1D-76C07A2CE6B0}"/>
    <dgm:cxn modelId="{52EDC8E4-4B97-4872-9F19-9A9B51D43EEF}" srcId="{2C53F855-6CA0-4620-A578-DF198D3C5919}" destId="{E6195E99-85D8-4A93-81D3-7122B30368BF}" srcOrd="2" destOrd="0" parTransId="{4694D783-6F3F-483F-BFA0-FC2AF9EDEEF1}" sibTransId="{0DF019A3-1E6D-427C-A4B1-C26E738D46CC}"/>
    <dgm:cxn modelId="{999DC8CD-8D89-4CC9-B5A2-84E22C1898B6}" type="presOf" srcId="{8621FB89-C63B-4AD2-A3B3-1AB6749FA93C}" destId="{8AE3C7FE-545B-4D87-AB37-AC7CF7745C44}" srcOrd="0" destOrd="0" presId="urn:microsoft.com/office/officeart/2005/8/layout/vList2"/>
    <dgm:cxn modelId="{D592F7B3-144A-405B-80A3-EAD51287DDEA}" type="presOf" srcId="{1A5DED31-4E59-438A-826B-1EA52FBDD16C}" destId="{F849ADAC-7DD6-4A86-870B-E6BECD5253ED}" srcOrd="0" destOrd="0" presId="urn:microsoft.com/office/officeart/2005/8/layout/vList2"/>
    <dgm:cxn modelId="{EE96D46B-1145-469A-9691-244F93FF99A4}" type="presOf" srcId="{2C53F855-6CA0-4620-A578-DF198D3C5919}" destId="{5D7450AD-BA62-4DF9-A786-E91A8351567C}" srcOrd="0" destOrd="0" presId="urn:microsoft.com/office/officeart/2005/8/layout/vList2"/>
    <dgm:cxn modelId="{D35E2A7D-8A40-4BDE-9930-6D7D8495F3D5}" srcId="{2C53F855-6CA0-4620-A578-DF198D3C5919}" destId="{0CE8C4B1-7311-4F50-A8EC-B22ABDA4252C}" srcOrd="1" destOrd="0" parTransId="{42192FCE-C2F4-40B4-941B-03CCD1D24336}" sibTransId="{5FD65DB3-F58D-49E1-9663-00C76DCA18D9}"/>
    <dgm:cxn modelId="{F9D9EDC0-612B-48FA-ACE5-300BFB838A97}" srcId="{2C53F855-6CA0-4620-A578-DF198D3C5919}" destId="{8621FB89-C63B-4AD2-A3B3-1AB6749FA93C}" srcOrd="0" destOrd="0" parTransId="{FB73CFF2-4DAA-4A72-89A8-4E1D799C8E40}" sibTransId="{F91A9C0D-A9E1-4CE0-B981-F8B52E19D817}"/>
    <dgm:cxn modelId="{3596ED56-DA9E-46FD-BF91-E70DF5533CA9}" type="presOf" srcId="{987BA1D5-0699-41C9-B2FE-22AB3A98065A}" destId="{DC578B77-2328-4289-956E-F2F5830F265B}" srcOrd="0" destOrd="0" presId="urn:microsoft.com/office/officeart/2005/8/layout/vList2"/>
    <dgm:cxn modelId="{84CC106D-7AD0-4FF0-97F3-E72A491C7E0C}" srcId="{2C53F855-6CA0-4620-A578-DF198D3C5919}" destId="{1A5DED31-4E59-438A-826B-1EA52FBDD16C}" srcOrd="3" destOrd="0" parTransId="{21F82A29-3C21-4584-9561-3B06F5112A02}" sibTransId="{3F8F994F-B987-4E45-BC0D-9424C5B8E75E}"/>
    <dgm:cxn modelId="{84043C1E-3362-4197-AA9D-FE27E7C2FCBE}" type="presOf" srcId="{7DB6DE5D-DC2D-488E-958E-EA9911BC986C}" destId="{2714E152-375C-4EE2-8359-85D4155F3EAA}" srcOrd="0" destOrd="0" presId="urn:microsoft.com/office/officeart/2005/8/layout/vList2"/>
    <dgm:cxn modelId="{FE71B895-F547-4295-A29B-11A531A524ED}" type="presOf" srcId="{E6195E99-85D8-4A93-81D3-7122B30368BF}" destId="{63830641-4007-4615-9CD3-E982A984E2CD}" srcOrd="0" destOrd="0" presId="urn:microsoft.com/office/officeart/2005/8/layout/vList2"/>
    <dgm:cxn modelId="{77BC7661-851E-4D54-A201-B877B228D102}" type="presOf" srcId="{0CE8C4B1-7311-4F50-A8EC-B22ABDA4252C}" destId="{2B4A4914-BC30-4DF0-B1E5-42ADBBA54D51}" srcOrd="0" destOrd="0" presId="urn:microsoft.com/office/officeart/2005/8/layout/vList2"/>
    <dgm:cxn modelId="{C30E0213-CD07-4584-BB22-E0488D4E5DE3}" type="presParOf" srcId="{5D7450AD-BA62-4DF9-A786-E91A8351567C}" destId="{8AE3C7FE-545B-4D87-AB37-AC7CF7745C44}" srcOrd="0" destOrd="0" presId="urn:microsoft.com/office/officeart/2005/8/layout/vList2"/>
    <dgm:cxn modelId="{05853194-DCEE-4FAA-986F-D0D16C416071}" type="presParOf" srcId="{5D7450AD-BA62-4DF9-A786-E91A8351567C}" destId="{B66A7202-3F2C-402D-BFDA-FE5D5C22F9C5}" srcOrd="1" destOrd="0" presId="urn:microsoft.com/office/officeart/2005/8/layout/vList2"/>
    <dgm:cxn modelId="{5449768D-E7BC-4C5D-86DA-7A8E991B6A04}" type="presParOf" srcId="{5D7450AD-BA62-4DF9-A786-E91A8351567C}" destId="{2B4A4914-BC30-4DF0-B1E5-42ADBBA54D51}" srcOrd="2" destOrd="0" presId="urn:microsoft.com/office/officeart/2005/8/layout/vList2"/>
    <dgm:cxn modelId="{5A4D6779-CE27-4EDA-8BA0-F82522FCCB64}" type="presParOf" srcId="{5D7450AD-BA62-4DF9-A786-E91A8351567C}" destId="{D802BC85-45CF-4088-824B-FB0001E226E4}" srcOrd="3" destOrd="0" presId="urn:microsoft.com/office/officeart/2005/8/layout/vList2"/>
    <dgm:cxn modelId="{D43E7BE8-94B1-475A-85BD-EE4882AE0D05}" type="presParOf" srcId="{5D7450AD-BA62-4DF9-A786-E91A8351567C}" destId="{63830641-4007-4615-9CD3-E982A984E2CD}" srcOrd="4" destOrd="0" presId="urn:microsoft.com/office/officeart/2005/8/layout/vList2"/>
    <dgm:cxn modelId="{315F8F4C-BE49-4762-ABF9-9E858B028EF7}" type="presParOf" srcId="{5D7450AD-BA62-4DF9-A786-E91A8351567C}" destId="{F1235A69-722B-4DC7-A0F3-017586B69BA0}" srcOrd="5" destOrd="0" presId="urn:microsoft.com/office/officeart/2005/8/layout/vList2"/>
    <dgm:cxn modelId="{DCF6C710-FFF6-4B5C-928E-DFD16A4E01D3}" type="presParOf" srcId="{5D7450AD-BA62-4DF9-A786-E91A8351567C}" destId="{F849ADAC-7DD6-4A86-870B-E6BECD5253ED}" srcOrd="6" destOrd="0" presId="urn:microsoft.com/office/officeart/2005/8/layout/vList2"/>
    <dgm:cxn modelId="{D73A74CF-42E5-4F74-9C7A-B1B28065E3FE}" type="presParOf" srcId="{5D7450AD-BA62-4DF9-A786-E91A8351567C}" destId="{8AD354CA-490C-4776-AC80-B0296C8A3FC8}" srcOrd="7" destOrd="0" presId="urn:microsoft.com/office/officeart/2005/8/layout/vList2"/>
    <dgm:cxn modelId="{6F9258C9-79D0-4510-8656-E51087AD63A3}" type="presParOf" srcId="{5D7450AD-BA62-4DF9-A786-E91A8351567C}" destId="{2714E152-375C-4EE2-8359-85D4155F3EAA}" srcOrd="8" destOrd="0" presId="urn:microsoft.com/office/officeart/2005/8/layout/vList2"/>
    <dgm:cxn modelId="{E293EDDD-7C2D-45C5-B6B0-D944F909B620}" type="presParOf" srcId="{5D7450AD-BA62-4DF9-A786-E91A8351567C}" destId="{D3131165-D592-4D10-A574-E5BF313B893C}" srcOrd="9" destOrd="0" presId="urn:microsoft.com/office/officeart/2005/8/layout/vList2"/>
    <dgm:cxn modelId="{22E65998-667E-42EF-A147-DC42FA6ABB5F}" type="presParOf" srcId="{5D7450AD-BA62-4DF9-A786-E91A8351567C}" destId="{DC578B77-2328-4289-956E-F2F5830F265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F5F8B-79F4-4AB7-81F3-4D18F4FAF327}" type="doc">
      <dgm:prSet loTypeId="urn:microsoft.com/office/officeart/2005/8/layout/b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50B23C-02A1-4D1F-8A9B-5E00C6F51859}">
      <dgm:prSet phldrT="[Text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Physical properties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6C323A1E-1733-4E53-9575-73BF703B63A1}" type="parTrans" cxnId="{933D072F-E71A-4513-97A1-ADF4EA8A818A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B95919CB-CA12-4771-8644-B46920324CB7}" type="sibTrans" cxnId="{933D072F-E71A-4513-97A1-ADF4EA8A818A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136DB00F-DA1D-46A3-87FB-D41D75760D17}">
      <dgm:prSet phldrT="[Text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Mechanical properties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873B59C9-E1CF-483D-B0E1-CB61BADADAF8}" type="parTrans" cxnId="{FA8A68E4-EDDA-4337-A7E9-9F9775B09050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E9CD411F-89E8-4938-98D4-DA395E960F0C}" type="sibTrans" cxnId="{FA8A68E4-EDDA-4337-A7E9-9F9775B09050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84F2D623-487B-482A-84B5-8825475D2C21}">
      <dgm:prSet phldrT="[Text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Bearing capacity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28C5AC3E-E8EC-4D2A-9692-FD62BEF4FDE7}" type="parTrans" cxnId="{BD9FF1A3-9F1C-4FB6-9063-BFFAD0E3A6C1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A36A1548-5310-413E-946A-0617339BF4F2}" type="sibTrans" cxnId="{BD9FF1A3-9F1C-4FB6-9063-BFFAD0E3A6C1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28236B7C-1554-431A-B73B-925BFF3CA730}">
      <dgm:prSet phldrT="[Text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Settlement analysis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78270DCD-6190-4F59-A58C-76D6D0CB3FC4}" type="parTrans" cxnId="{40920F99-E474-46EE-8F93-D8CF9DD3350E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AF7938E3-8CD0-428F-BE7E-5E57ED0A146E}" type="sibTrans" cxnId="{40920F99-E474-46EE-8F93-D8CF9DD3350E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4D31FE2D-ADE9-4358-9E9F-40C7506C4427}">
      <dgm:prSet phldrT="[Text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Liquefaction analysis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780B21F7-A2ED-41BD-8B39-A2AF55BDA113}" type="parTrans" cxnId="{9CA76752-53C8-485A-A362-2022D574DE7F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117D43D7-97C5-4B5F-8B6E-B0D2EAE060BD}" type="sibTrans" cxnId="{9CA76752-53C8-485A-A362-2022D574DE7F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715F3386-BAB0-4482-AEB5-E2DE838770BE}">
      <dgm:prSet phldrT="[Text]" custT="1"/>
      <dgm:spPr/>
      <dgm:t>
        <a:bodyPr/>
        <a:lstStyle/>
        <a:p>
          <a:r>
            <a:rPr lang="en-US" sz="1200" b="1" smtClean="0">
              <a:latin typeface="Arial" pitchFamily="34" charset="0"/>
              <a:cs typeface="Arial" pitchFamily="34" charset="0"/>
            </a:rPr>
            <a:t>Correlation to other penetrometers</a:t>
          </a:r>
          <a:endParaRPr lang="en-US" sz="1200" b="1" dirty="0">
            <a:latin typeface="Arial" pitchFamily="34" charset="0"/>
            <a:cs typeface="Arial" pitchFamily="34" charset="0"/>
          </a:endParaRPr>
        </a:p>
      </dgm:t>
    </dgm:pt>
    <dgm:pt modelId="{3F986182-3718-4FED-88F1-48CAF425348A}" type="parTrans" cxnId="{80F00E04-C153-43A5-BC06-F1C9A22B9FAA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55CC05C4-0D06-45A3-BF29-C9E8CCA4ECF9}" type="sibTrans" cxnId="{80F00E04-C153-43A5-BC06-F1C9A22B9FAA}">
      <dgm:prSet/>
      <dgm:spPr/>
      <dgm:t>
        <a:bodyPr/>
        <a:lstStyle/>
        <a:p>
          <a:endParaRPr lang="en-US" sz="1400" b="1">
            <a:latin typeface="Arial" pitchFamily="34" charset="0"/>
            <a:cs typeface="Arial" pitchFamily="34" charset="0"/>
          </a:endParaRPr>
        </a:p>
      </dgm:t>
    </dgm:pt>
    <dgm:pt modelId="{839AB087-1C03-4099-92BD-1396B53D575D}" type="pres">
      <dgm:prSet presAssocID="{0EEF5F8B-79F4-4AB7-81F3-4D18F4FAF327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7E8328-5D5F-4594-829A-53B623D8866A}" type="pres">
      <dgm:prSet presAssocID="{9650B23C-02A1-4D1F-8A9B-5E00C6F51859}" presName="compNode" presStyleCnt="0"/>
      <dgm:spPr/>
    </dgm:pt>
    <dgm:pt modelId="{5932D39C-1A51-425F-9297-7F1493F63235}" type="pres">
      <dgm:prSet presAssocID="{9650B23C-02A1-4D1F-8A9B-5E00C6F51859}" presName="childRect" presStyleLbl="bgAcc1" presStyleIdx="0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D1D3B19-60DF-4699-9255-9E52451D6F3A}" type="pres">
      <dgm:prSet presAssocID="{9650B23C-02A1-4D1F-8A9B-5E00C6F5185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5FE7-8795-4B9E-B4F8-25B3BA879414}" type="pres">
      <dgm:prSet presAssocID="{9650B23C-02A1-4D1F-8A9B-5E00C6F51859}" presName="parentRect" presStyleLbl="alignNode1" presStyleIdx="0" presStyleCnt="6"/>
      <dgm:spPr/>
      <dgm:t>
        <a:bodyPr/>
        <a:lstStyle/>
        <a:p>
          <a:endParaRPr lang="en-US"/>
        </a:p>
      </dgm:t>
    </dgm:pt>
    <dgm:pt modelId="{E350B05D-867E-473C-9569-25F6A1259597}" type="pres">
      <dgm:prSet presAssocID="{9650B23C-02A1-4D1F-8A9B-5E00C6F51859}" presName="adorn" presStyleLbl="fgAccFollowNode1" presStyleIdx="0" presStyleCnt="6" custScaleX="51316" custScaleY="5131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A013D8F-505A-4450-A9DB-BF50C119FB9D}" type="pres">
      <dgm:prSet presAssocID="{B95919CB-CA12-4771-8644-B46920324CB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E26FAA4-784D-4EEE-BE96-381A77ECA94D}" type="pres">
      <dgm:prSet presAssocID="{136DB00F-DA1D-46A3-87FB-D41D75760D17}" presName="compNode" presStyleCnt="0"/>
      <dgm:spPr/>
    </dgm:pt>
    <dgm:pt modelId="{835FA9C3-1FD5-4B5E-B913-FE9F929796B7}" type="pres">
      <dgm:prSet presAssocID="{136DB00F-DA1D-46A3-87FB-D41D75760D17}" presName="childRect" presStyleLbl="bgAcc1" presStyleIdx="1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3E7B422-9021-4259-BFC8-831C80BB9740}" type="pres">
      <dgm:prSet presAssocID="{136DB00F-DA1D-46A3-87FB-D41D75760D1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380CA-EF87-458F-B21F-F6E00954F63F}" type="pres">
      <dgm:prSet presAssocID="{136DB00F-DA1D-46A3-87FB-D41D75760D17}" presName="parentRect" presStyleLbl="alignNode1" presStyleIdx="1" presStyleCnt="6"/>
      <dgm:spPr/>
      <dgm:t>
        <a:bodyPr/>
        <a:lstStyle/>
        <a:p>
          <a:endParaRPr lang="en-US"/>
        </a:p>
      </dgm:t>
    </dgm:pt>
    <dgm:pt modelId="{6C5C4CAC-ED0B-406F-BF59-7C4D6A7B4625}" type="pres">
      <dgm:prSet presAssocID="{136DB00F-DA1D-46A3-87FB-D41D75760D17}" presName="adorn" presStyleLbl="fgAccFollowNode1" presStyleIdx="1" presStyleCnt="6" custScaleX="51316" custScaleY="5131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06B9079-5D95-493D-A90A-39DEB69FCF02}" type="pres">
      <dgm:prSet presAssocID="{E9CD411F-89E8-4938-98D4-DA395E960F0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EB12C8A-9CEF-4750-96B9-1E8E2E916318}" type="pres">
      <dgm:prSet presAssocID="{84F2D623-487B-482A-84B5-8825475D2C21}" presName="compNode" presStyleCnt="0"/>
      <dgm:spPr/>
    </dgm:pt>
    <dgm:pt modelId="{D8EE785D-CAE8-47CA-BBEF-9870FB26F05D}" type="pres">
      <dgm:prSet presAssocID="{84F2D623-487B-482A-84B5-8825475D2C21}" presName="childRect" presStyleLbl="bgAcc1" presStyleIdx="2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18444C9-E665-46D4-8209-9052D98CCE65}" type="pres">
      <dgm:prSet presAssocID="{84F2D623-487B-482A-84B5-8825475D2C2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89D6B-F58F-4AD3-A832-2A1108A3529D}" type="pres">
      <dgm:prSet presAssocID="{84F2D623-487B-482A-84B5-8825475D2C21}" presName="parentRect" presStyleLbl="alignNode1" presStyleIdx="2" presStyleCnt="6"/>
      <dgm:spPr/>
      <dgm:t>
        <a:bodyPr/>
        <a:lstStyle/>
        <a:p>
          <a:endParaRPr lang="en-US"/>
        </a:p>
      </dgm:t>
    </dgm:pt>
    <dgm:pt modelId="{11382236-9521-4BC8-8586-63382C3A4891}" type="pres">
      <dgm:prSet presAssocID="{84F2D623-487B-482A-84B5-8825475D2C21}" presName="adorn" presStyleLbl="fgAccFollowNode1" presStyleIdx="2" presStyleCnt="6" custScaleX="51316" custScaleY="5131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DFE262C-F935-4C82-8137-488E7161561A}" type="pres">
      <dgm:prSet presAssocID="{A36A1548-5310-413E-946A-0617339BF4F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59B643B-DD0C-4A0F-B8EE-A90F7DB24500}" type="pres">
      <dgm:prSet presAssocID="{28236B7C-1554-431A-B73B-925BFF3CA730}" presName="compNode" presStyleCnt="0"/>
      <dgm:spPr/>
    </dgm:pt>
    <dgm:pt modelId="{4479AF7C-7FA3-4C4E-900F-991D22185ED9}" type="pres">
      <dgm:prSet presAssocID="{28236B7C-1554-431A-B73B-925BFF3CA730}" presName="childRect" presStyleLbl="bgAcc1" presStyleIdx="3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07161B8-7A2E-4942-B894-CDF7193EE8CE}" type="pres">
      <dgm:prSet presAssocID="{28236B7C-1554-431A-B73B-925BFF3CA73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8D938-2F7D-4CF7-BA29-5315168C19B2}" type="pres">
      <dgm:prSet presAssocID="{28236B7C-1554-431A-B73B-925BFF3CA730}" presName="parentRect" presStyleLbl="alignNode1" presStyleIdx="3" presStyleCnt="6"/>
      <dgm:spPr/>
      <dgm:t>
        <a:bodyPr/>
        <a:lstStyle/>
        <a:p>
          <a:endParaRPr lang="en-US"/>
        </a:p>
      </dgm:t>
    </dgm:pt>
    <dgm:pt modelId="{BEBA6537-B618-46AB-BAC5-B59AEFB37EE6}" type="pres">
      <dgm:prSet presAssocID="{28236B7C-1554-431A-B73B-925BFF3CA730}" presName="adorn" presStyleLbl="fgAccFollowNode1" presStyleIdx="3" presStyleCnt="6" custScaleX="51316" custScaleY="5131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9E38728-5F17-408C-A63D-998FE78C6BF0}" type="pres">
      <dgm:prSet presAssocID="{AF7938E3-8CD0-428F-BE7E-5E57ED0A14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4C74BD6-8687-41AE-B421-E71C00FBF5F7}" type="pres">
      <dgm:prSet presAssocID="{4D31FE2D-ADE9-4358-9E9F-40C7506C4427}" presName="compNode" presStyleCnt="0"/>
      <dgm:spPr/>
    </dgm:pt>
    <dgm:pt modelId="{F8E4DEF2-5B51-4D23-AB80-4AEEB1C3D75E}" type="pres">
      <dgm:prSet presAssocID="{4D31FE2D-ADE9-4358-9E9F-40C7506C4427}" presName="childRect" presStyleLbl="bgAcc1" presStyleIdx="4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7868D909-31AA-4063-ABFF-FF8856CA42A4}" type="pres">
      <dgm:prSet presAssocID="{4D31FE2D-ADE9-4358-9E9F-40C7506C442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9364B-0725-4B5D-A975-7D27F6AE469E}" type="pres">
      <dgm:prSet presAssocID="{4D31FE2D-ADE9-4358-9E9F-40C7506C4427}" presName="parentRect" presStyleLbl="alignNode1" presStyleIdx="4" presStyleCnt="6"/>
      <dgm:spPr/>
      <dgm:t>
        <a:bodyPr/>
        <a:lstStyle/>
        <a:p>
          <a:endParaRPr lang="en-US"/>
        </a:p>
      </dgm:t>
    </dgm:pt>
    <dgm:pt modelId="{ECAA1791-2F7F-464C-A056-86C046E844BC}" type="pres">
      <dgm:prSet presAssocID="{4D31FE2D-ADE9-4358-9E9F-40C7506C4427}" presName="adorn" presStyleLbl="fgAccFollowNode1" presStyleIdx="4" presStyleCnt="6" custScaleX="51316" custScaleY="5131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7EB32E7-8800-4A3F-B04B-6E6E05A9737C}" type="pres">
      <dgm:prSet presAssocID="{117D43D7-97C5-4B5F-8B6E-B0D2EAE060B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63F58A1-0D93-4854-A830-D63BF76A214C}" type="pres">
      <dgm:prSet presAssocID="{715F3386-BAB0-4482-AEB5-E2DE838770BE}" presName="compNode" presStyleCnt="0"/>
      <dgm:spPr/>
    </dgm:pt>
    <dgm:pt modelId="{89C77139-B78C-43B7-B50A-DF5238169EF8}" type="pres">
      <dgm:prSet presAssocID="{715F3386-BAB0-4482-AEB5-E2DE838770BE}" presName="childRect" presStyleLbl="bgAcc1" presStyleIdx="5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16B3983F-40A5-44C4-BD56-002A373BEA38}" type="pres">
      <dgm:prSet presAssocID="{715F3386-BAB0-4482-AEB5-E2DE838770B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3D37D-477C-4BB0-9B43-021106332F37}" type="pres">
      <dgm:prSet presAssocID="{715F3386-BAB0-4482-AEB5-E2DE838770BE}" presName="parentRect" presStyleLbl="alignNode1" presStyleIdx="5" presStyleCnt="6"/>
      <dgm:spPr/>
      <dgm:t>
        <a:bodyPr/>
        <a:lstStyle/>
        <a:p>
          <a:endParaRPr lang="en-US"/>
        </a:p>
      </dgm:t>
    </dgm:pt>
    <dgm:pt modelId="{5B9A5BDB-F194-4C45-9E3D-D225A1FE1A4F}" type="pres">
      <dgm:prSet presAssocID="{715F3386-BAB0-4482-AEB5-E2DE838770BE}" presName="adorn" presStyleLbl="fgAccFollowNode1" presStyleIdx="5" presStyleCnt="6" custScaleX="51316" custScaleY="5131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A8A68E4-EDDA-4337-A7E9-9F9775B09050}" srcId="{0EEF5F8B-79F4-4AB7-81F3-4D18F4FAF327}" destId="{136DB00F-DA1D-46A3-87FB-D41D75760D17}" srcOrd="1" destOrd="0" parTransId="{873B59C9-E1CF-483D-B0E1-CB61BADADAF8}" sibTransId="{E9CD411F-89E8-4938-98D4-DA395E960F0C}"/>
    <dgm:cxn modelId="{2BF60716-E8CF-4F77-8BCE-55DB85D396C9}" type="presOf" srcId="{136DB00F-DA1D-46A3-87FB-D41D75760D17}" destId="{D3E7B422-9021-4259-BFC8-831C80BB9740}" srcOrd="0" destOrd="0" presId="urn:microsoft.com/office/officeart/2005/8/layout/bList2"/>
    <dgm:cxn modelId="{9CA76752-53C8-485A-A362-2022D574DE7F}" srcId="{0EEF5F8B-79F4-4AB7-81F3-4D18F4FAF327}" destId="{4D31FE2D-ADE9-4358-9E9F-40C7506C4427}" srcOrd="4" destOrd="0" parTransId="{780B21F7-A2ED-41BD-8B39-A2AF55BDA113}" sibTransId="{117D43D7-97C5-4B5F-8B6E-B0D2EAE060BD}"/>
    <dgm:cxn modelId="{025C3A93-211D-402D-AB0C-B2B9A5CEF07C}" type="presOf" srcId="{136DB00F-DA1D-46A3-87FB-D41D75760D17}" destId="{C88380CA-EF87-458F-B21F-F6E00954F63F}" srcOrd="1" destOrd="0" presId="urn:microsoft.com/office/officeart/2005/8/layout/bList2"/>
    <dgm:cxn modelId="{175DD4B4-E691-4825-9852-6361FF6B700D}" type="presOf" srcId="{28236B7C-1554-431A-B73B-925BFF3CA730}" destId="{607161B8-7A2E-4942-B894-CDF7193EE8CE}" srcOrd="0" destOrd="0" presId="urn:microsoft.com/office/officeart/2005/8/layout/bList2"/>
    <dgm:cxn modelId="{4FFFCA39-BDB8-4B2F-8FC6-B9C01D3C05CD}" type="presOf" srcId="{715F3386-BAB0-4482-AEB5-E2DE838770BE}" destId="{16B3983F-40A5-44C4-BD56-002A373BEA38}" srcOrd="0" destOrd="0" presId="urn:microsoft.com/office/officeart/2005/8/layout/bList2"/>
    <dgm:cxn modelId="{11191D2C-9FBB-424A-86C8-D4D00F56B2B4}" type="presOf" srcId="{4D31FE2D-ADE9-4358-9E9F-40C7506C4427}" destId="{7868D909-31AA-4063-ABFF-FF8856CA42A4}" srcOrd="0" destOrd="0" presId="urn:microsoft.com/office/officeart/2005/8/layout/bList2"/>
    <dgm:cxn modelId="{ADB1DE51-1658-4ADC-BA81-67D1FFED705A}" type="presOf" srcId="{E9CD411F-89E8-4938-98D4-DA395E960F0C}" destId="{306B9079-5D95-493D-A90A-39DEB69FCF02}" srcOrd="0" destOrd="0" presId="urn:microsoft.com/office/officeart/2005/8/layout/bList2"/>
    <dgm:cxn modelId="{E11F5B2E-992F-46CB-B559-7110F262D5EB}" type="presOf" srcId="{9650B23C-02A1-4D1F-8A9B-5E00C6F51859}" destId="{CD1D3B19-60DF-4699-9255-9E52451D6F3A}" srcOrd="0" destOrd="0" presId="urn:microsoft.com/office/officeart/2005/8/layout/bList2"/>
    <dgm:cxn modelId="{2A50703E-C40E-4241-A963-92771E0C069A}" type="presOf" srcId="{117D43D7-97C5-4B5F-8B6E-B0D2EAE060BD}" destId="{B7EB32E7-8800-4A3F-B04B-6E6E05A9737C}" srcOrd="0" destOrd="0" presId="urn:microsoft.com/office/officeart/2005/8/layout/bList2"/>
    <dgm:cxn modelId="{2F681252-4E29-4559-A24B-6DC239AC8A3E}" type="presOf" srcId="{28236B7C-1554-431A-B73B-925BFF3CA730}" destId="{53E8D938-2F7D-4CF7-BA29-5315168C19B2}" srcOrd="1" destOrd="0" presId="urn:microsoft.com/office/officeart/2005/8/layout/bList2"/>
    <dgm:cxn modelId="{40920F99-E474-46EE-8F93-D8CF9DD3350E}" srcId="{0EEF5F8B-79F4-4AB7-81F3-4D18F4FAF327}" destId="{28236B7C-1554-431A-B73B-925BFF3CA730}" srcOrd="3" destOrd="0" parTransId="{78270DCD-6190-4F59-A58C-76D6D0CB3FC4}" sibTransId="{AF7938E3-8CD0-428F-BE7E-5E57ED0A146E}"/>
    <dgm:cxn modelId="{132F795D-AD0E-4A88-AEB9-1DBA83A9C685}" type="presOf" srcId="{4D31FE2D-ADE9-4358-9E9F-40C7506C4427}" destId="{C649364B-0725-4B5D-A975-7D27F6AE469E}" srcOrd="1" destOrd="0" presId="urn:microsoft.com/office/officeart/2005/8/layout/bList2"/>
    <dgm:cxn modelId="{BD9FF1A3-9F1C-4FB6-9063-BFFAD0E3A6C1}" srcId="{0EEF5F8B-79F4-4AB7-81F3-4D18F4FAF327}" destId="{84F2D623-487B-482A-84B5-8825475D2C21}" srcOrd="2" destOrd="0" parTransId="{28C5AC3E-E8EC-4D2A-9692-FD62BEF4FDE7}" sibTransId="{A36A1548-5310-413E-946A-0617339BF4F2}"/>
    <dgm:cxn modelId="{AC309949-D206-4D7F-B1FE-8FC023A43B79}" type="presOf" srcId="{B95919CB-CA12-4771-8644-B46920324CB7}" destId="{1A013D8F-505A-4450-A9DB-BF50C119FB9D}" srcOrd="0" destOrd="0" presId="urn:microsoft.com/office/officeart/2005/8/layout/bList2"/>
    <dgm:cxn modelId="{E5059906-76CE-4543-AC95-EAE1E9FDC73F}" type="presOf" srcId="{715F3386-BAB0-4482-AEB5-E2DE838770BE}" destId="{95F3D37D-477C-4BB0-9B43-021106332F37}" srcOrd="1" destOrd="0" presId="urn:microsoft.com/office/officeart/2005/8/layout/bList2"/>
    <dgm:cxn modelId="{7CA5A137-6F18-4CCE-BBBD-99FAA03FDB6A}" type="presOf" srcId="{9650B23C-02A1-4D1F-8A9B-5E00C6F51859}" destId="{10C45FE7-8795-4B9E-B4F8-25B3BA879414}" srcOrd="1" destOrd="0" presId="urn:microsoft.com/office/officeart/2005/8/layout/bList2"/>
    <dgm:cxn modelId="{AD3E198A-CF9A-4BEE-81BB-303536C48730}" type="presOf" srcId="{84F2D623-487B-482A-84B5-8825475D2C21}" destId="{D18444C9-E665-46D4-8209-9052D98CCE65}" srcOrd="0" destOrd="0" presId="urn:microsoft.com/office/officeart/2005/8/layout/bList2"/>
    <dgm:cxn modelId="{13EDD647-905C-4CA0-85ED-2D1E62C9A340}" type="presOf" srcId="{84F2D623-487B-482A-84B5-8825475D2C21}" destId="{93D89D6B-F58F-4AD3-A832-2A1108A3529D}" srcOrd="1" destOrd="0" presId="urn:microsoft.com/office/officeart/2005/8/layout/bList2"/>
    <dgm:cxn modelId="{80F00E04-C153-43A5-BC06-F1C9A22B9FAA}" srcId="{0EEF5F8B-79F4-4AB7-81F3-4D18F4FAF327}" destId="{715F3386-BAB0-4482-AEB5-E2DE838770BE}" srcOrd="5" destOrd="0" parTransId="{3F986182-3718-4FED-88F1-48CAF425348A}" sibTransId="{55CC05C4-0D06-45A3-BF29-C9E8CCA4ECF9}"/>
    <dgm:cxn modelId="{933D072F-E71A-4513-97A1-ADF4EA8A818A}" srcId="{0EEF5F8B-79F4-4AB7-81F3-4D18F4FAF327}" destId="{9650B23C-02A1-4D1F-8A9B-5E00C6F51859}" srcOrd="0" destOrd="0" parTransId="{6C323A1E-1733-4E53-9575-73BF703B63A1}" sibTransId="{B95919CB-CA12-4771-8644-B46920324CB7}"/>
    <dgm:cxn modelId="{7F69F265-C7A5-4248-AAB8-D41679A552E2}" type="presOf" srcId="{AF7938E3-8CD0-428F-BE7E-5E57ED0A146E}" destId="{39E38728-5F17-408C-A63D-998FE78C6BF0}" srcOrd="0" destOrd="0" presId="urn:microsoft.com/office/officeart/2005/8/layout/bList2"/>
    <dgm:cxn modelId="{5612F320-A8BB-4751-8862-28044C6D630A}" type="presOf" srcId="{A36A1548-5310-413E-946A-0617339BF4F2}" destId="{4DFE262C-F935-4C82-8137-488E7161561A}" srcOrd="0" destOrd="0" presId="urn:microsoft.com/office/officeart/2005/8/layout/bList2"/>
    <dgm:cxn modelId="{4FB4B21A-98A6-4E0B-A181-119E2A6C275D}" type="presOf" srcId="{0EEF5F8B-79F4-4AB7-81F3-4D18F4FAF327}" destId="{839AB087-1C03-4099-92BD-1396B53D575D}" srcOrd="0" destOrd="0" presId="urn:microsoft.com/office/officeart/2005/8/layout/bList2"/>
    <dgm:cxn modelId="{D262CC99-3450-4EFF-B105-23F2418B51E4}" type="presParOf" srcId="{839AB087-1C03-4099-92BD-1396B53D575D}" destId="{117E8328-5D5F-4594-829A-53B623D8866A}" srcOrd="0" destOrd="0" presId="urn:microsoft.com/office/officeart/2005/8/layout/bList2"/>
    <dgm:cxn modelId="{9BC71F60-1B8C-4981-94BD-7BD40EF590C6}" type="presParOf" srcId="{117E8328-5D5F-4594-829A-53B623D8866A}" destId="{5932D39C-1A51-425F-9297-7F1493F63235}" srcOrd="0" destOrd="0" presId="urn:microsoft.com/office/officeart/2005/8/layout/bList2"/>
    <dgm:cxn modelId="{7C4FCF22-9415-465D-93BD-FB9F90F69A14}" type="presParOf" srcId="{117E8328-5D5F-4594-829A-53B623D8866A}" destId="{CD1D3B19-60DF-4699-9255-9E52451D6F3A}" srcOrd="1" destOrd="0" presId="urn:microsoft.com/office/officeart/2005/8/layout/bList2"/>
    <dgm:cxn modelId="{6914FB67-DF8D-47F6-AE29-B571EBBE62C7}" type="presParOf" srcId="{117E8328-5D5F-4594-829A-53B623D8866A}" destId="{10C45FE7-8795-4B9E-B4F8-25B3BA879414}" srcOrd="2" destOrd="0" presId="urn:microsoft.com/office/officeart/2005/8/layout/bList2"/>
    <dgm:cxn modelId="{C617BA96-501F-4D0A-B1D3-B6DA439D9592}" type="presParOf" srcId="{117E8328-5D5F-4594-829A-53B623D8866A}" destId="{E350B05D-867E-473C-9569-25F6A1259597}" srcOrd="3" destOrd="0" presId="urn:microsoft.com/office/officeart/2005/8/layout/bList2"/>
    <dgm:cxn modelId="{0C6FB008-B601-4856-9140-A0240F85FB84}" type="presParOf" srcId="{839AB087-1C03-4099-92BD-1396B53D575D}" destId="{1A013D8F-505A-4450-A9DB-BF50C119FB9D}" srcOrd="1" destOrd="0" presId="urn:microsoft.com/office/officeart/2005/8/layout/bList2"/>
    <dgm:cxn modelId="{7A3EC434-5DF0-4957-A3E8-4421798B6769}" type="presParOf" srcId="{839AB087-1C03-4099-92BD-1396B53D575D}" destId="{4E26FAA4-784D-4EEE-BE96-381A77ECA94D}" srcOrd="2" destOrd="0" presId="urn:microsoft.com/office/officeart/2005/8/layout/bList2"/>
    <dgm:cxn modelId="{4F7CC1D0-D6DD-4956-AEF5-09C048F064E4}" type="presParOf" srcId="{4E26FAA4-784D-4EEE-BE96-381A77ECA94D}" destId="{835FA9C3-1FD5-4B5E-B913-FE9F929796B7}" srcOrd="0" destOrd="0" presId="urn:microsoft.com/office/officeart/2005/8/layout/bList2"/>
    <dgm:cxn modelId="{13C6DF97-D650-4084-ADDC-C69DB23314D9}" type="presParOf" srcId="{4E26FAA4-784D-4EEE-BE96-381A77ECA94D}" destId="{D3E7B422-9021-4259-BFC8-831C80BB9740}" srcOrd="1" destOrd="0" presId="urn:microsoft.com/office/officeart/2005/8/layout/bList2"/>
    <dgm:cxn modelId="{C38FB700-059B-447D-9645-CABFB5EC9A9A}" type="presParOf" srcId="{4E26FAA4-784D-4EEE-BE96-381A77ECA94D}" destId="{C88380CA-EF87-458F-B21F-F6E00954F63F}" srcOrd="2" destOrd="0" presId="urn:microsoft.com/office/officeart/2005/8/layout/bList2"/>
    <dgm:cxn modelId="{1E3A2B62-0FB7-4951-90C3-E863F7286D09}" type="presParOf" srcId="{4E26FAA4-784D-4EEE-BE96-381A77ECA94D}" destId="{6C5C4CAC-ED0B-406F-BF59-7C4D6A7B4625}" srcOrd="3" destOrd="0" presId="urn:microsoft.com/office/officeart/2005/8/layout/bList2"/>
    <dgm:cxn modelId="{02A05F44-3B23-4FC5-892D-CB397AADC727}" type="presParOf" srcId="{839AB087-1C03-4099-92BD-1396B53D575D}" destId="{306B9079-5D95-493D-A90A-39DEB69FCF02}" srcOrd="3" destOrd="0" presId="urn:microsoft.com/office/officeart/2005/8/layout/bList2"/>
    <dgm:cxn modelId="{8CF3C03A-6E54-4F95-B6EE-026C9F52F9C8}" type="presParOf" srcId="{839AB087-1C03-4099-92BD-1396B53D575D}" destId="{1EB12C8A-9CEF-4750-96B9-1E8E2E916318}" srcOrd="4" destOrd="0" presId="urn:microsoft.com/office/officeart/2005/8/layout/bList2"/>
    <dgm:cxn modelId="{9583DAA1-6426-4E8E-9974-EAD63AD2C42C}" type="presParOf" srcId="{1EB12C8A-9CEF-4750-96B9-1E8E2E916318}" destId="{D8EE785D-CAE8-47CA-BBEF-9870FB26F05D}" srcOrd="0" destOrd="0" presId="urn:microsoft.com/office/officeart/2005/8/layout/bList2"/>
    <dgm:cxn modelId="{C544CCC8-9DAC-465E-B6CE-B3E2AE10572F}" type="presParOf" srcId="{1EB12C8A-9CEF-4750-96B9-1E8E2E916318}" destId="{D18444C9-E665-46D4-8209-9052D98CCE65}" srcOrd="1" destOrd="0" presId="urn:microsoft.com/office/officeart/2005/8/layout/bList2"/>
    <dgm:cxn modelId="{61870374-552C-4B6D-B60B-51F43AFBFC13}" type="presParOf" srcId="{1EB12C8A-9CEF-4750-96B9-1E8E2E916318}" destId="{93D89D6B-F58F-4AD3-A832-2A1108A3529D}" srcOrd="2" destOrd="0" presId="urn:microsoft.com/office/officeart/2005/8/layout/bList2"/>
    <dgm:cxn modelId="{060AD400-D7DB-4DC9-869C-027CBD9F534F}" type="presParOf" srcId="{1EB12C8A-9CEF-4750-96B9-1E8E2E916318}" destId="{11382236-9521-4BC8-8586-63382C3A4891}" srcOrd="3" destOrd="0" presId="urn:microsoft.com/office/officeart/2005/8/layout/bList2"/>
    <dgm:cxn modelId="{0C69AD85-7DA5-44DE-99E0-D46855D719A5}" type="presParOf" srcId="{839AB087-1C03-4099-92BD-1396B53D575D}" destId="{4DFE262C-F935-4C82-8137-488E7161561A}" srcOrd="5" destOrd="0" presId="urn:microsoft.com/office/officeart/2005/8/layout/bList2"/>
    <dgm:cxn modelId="{967B3CB1-AD1D-4574-9C32-FF67508CBAAC}" type="presParOf" srcId="{839AB087-1C03-4099-92BD-1396B53D575D}" destId="{059B643B-DD0C-4A0F-B8EE-A90F7DB24500}" srcOrd="6" destOrd="0" presId="urn:microsoft.com/office/officeart/2005/8/layout/bList2"/>
    <dgm:cxn modelId="{AB967B07-5BD0-4077-8E09-E601C8A53058}" type="presParOf" srcId="{059B643B-DD0C-4A0F-B8EE-A90F7DB24500}" destId="{4479AF7C-7FA3-4C4E-900F-991D22185ED9}" srcOrd="0" destOrd="0" presId="urn:microsoft.com/office/officeart/2005/8/layout/bList2"/>
    <dgm:cxn modelId="{ABFED31F-4350-45EA-83BB-2CBDFC35B4AC}" type="presParOf" srcId="{059B643B-DD0C-4A0F-B8EE-A90F7DB24500}" destId="{607161B8-7A2E-4942-B894-CDF7193EE8CE}" srcOrd="1" destOrd="0" presId="urn:microsoft.com/office/officeart/2005/8/layout/bList2"/>
    <dgm:cxn modelId="{3F23B8B9-26E7-4041-9BE7-2B44B3D5722D}" type="presParOf" srcId="{059B643B-DD0C-4A0F-B8EE-A90F7DB24500}" destId="{53E8D938-2F7D-4CF7-BA29-5315168C19B2}" srcOrd="2" destOrd="0" presId="urn:microsoft.com/office/officeart/2005/8/layout/bList2"/>
    <dgm:cxn modelId="{F1E8D0ED-F327-4F7F-9477-4A535E6A1B2B}" type="presParOf" srcId="{059B643B-DD0C-4A0F-B8EE-A90F7DB24500}" destId="{BEBA6537-B618-46AB-BAC5-B59AEFB37EE6}" srcOrd="3" destOrd="0" presId="urn:microsoft.com/office/officeart/2005/8/layout/bList2"/>
    <dgm:cxn modelId="{9DF82869-7800-4B38-AE78-94BF04466C41}" type="presParOf" srcId="{839AB087-1C03-4099-92BD-1396B53D575D}" destId="{39E38728-5F17-408C-A63D-998FE78C6BF0}" srcOrd="7" destOrd="0" presId="urn:microsoft.com/office/officeart/2005/8/layout/bList2"/>
    <dgm:cxn modelId="{64D84559-FB17-4A17-9656-64647BFD73EC}" type="presParOf" srcId="{839AB087-1C03-4099-92BD-1396B53D575D}" destId="{A4C74BD6-8687-41AE-B421-E71C00FBF5F7}" srcOrd="8" destOrd="0" presId="urn:microsoft.com/office/officeart/2005/8/layout/bList2"/>
    <dgm:cxn modelId="{45822B31-2644-4D29-B05E-373CFD0D4A50}" type="presParOf" srcId="{A4C74BD6-8687-41AE-B421-E71C00FBF5F7}" destId="{F8E4DEF2-5B51-4D23-AB80-4AEEB1C3D75E}" srcOrd="0" destOrd="0" presId="urn:microsoft.com/office/officeart/2005/8/layout/bList2"/>
    <dgm:cxn modelId="{546F304C-CA71-4C56-9A8F-B27C78799F87}" type="presParOf" srcId="{A4C74BD6-8687-41AE-B421-E71C00FBF5F7}" destId="{7868D909-31AA-4063-ABFF-FF8856CA42A4}" srcOrd="1" destOrd="0" presId="urn:microsoft.com/office/officeart/2005/8/layout/bList2"/>
    <dgm:cxn modelId="{A1CB0F73-80DE-4575-9CBA-264685BD18AA}" type="presParOf" srcId="{A4C74BD6-8687-41AE-B421-E71C00FBF5F7}" destId="{C649364B-0725-4B5D-A975-7D27F6AE469E}" srcOrd="2" destOrd="0" presId="urn:microsoft.com/office/officeart/2005/8/layout/bList2"/>
    <dgm:cxn modelId="{65B645CD-D9F0-4A77-8807-46A8A00F9630}" type="presParOf" srcId="{A4C74BD6-8687-41AE-B421-E71C00FBF5F7}" destId="{ECAA1791-2F7F-464C-A056-86C046E844BC}" srcOrd="3" destOrd="0" presId="urn:microsoft.com/office/officeart/2005/8/layout/bList2"/>
    <dgm:cxn modelId="{511D6DF1-61CF-486C-975F-9DD219D314F7}" type="presParOf" srcId="{839AB087-1C03-4099-92BD-1396B53D575D}" destId="{B7EB32E7-8800-4A3F-B04B-6E6E05A9737C}" srcOrd="9" destOrd="0" presId="urn:microsoft.com/office/officeart/2005/8/layout/bList2"/>
    <dgm:cxn modelId="{7999A86C-011F-4B26-BFFC-5419EF8F5FC4}" type="presParOf" srcId="{839AB087-1C03-4099-92BD-1396B53D575D}" destId="{D63F58A1-0D93-4854-A830-D63BF76A214C}" srcOrd="10" destOrd="0" presId="urn:microsoft.com/office/officeart/2005/8/layout/bList2"/>
    <dgm:cxn modelId="{6EBE172C-3DDC-4B69-9E75-80C2C1A6F328}" type="presParOf" srcId="{D63F58A1-0D93-4854-A830-D63BF76A214C}" destId="{89C77139-B78C-43B7-B50A-DF5238169EF8}" srcOrd="0" destOrd="0" presId="urn:microsoft.com/office/officeart/2005/8/layout/bList2"/>
    <dgm:cxn modelId="{E464DD67-31D7-46AB-BEB4-DEE66AAD2CD6}" type="presParOf" srcId="{D63F58A1-0D93-4854-A830-D63BF76A214C}" destId="{16B3983F-40A5-44C4-BD56-002A373BEA38}" srcOrd="1" destOrd="0" presId="urn:microsoft.com/office/officeart/2005/8/layout/bList2"/>
    <dgm:cxn modelId="{DED49FB9-F40D-44A5-98AE-60492D5FDA85}" type="presParOf" srcId="{D63F58A1-0D93-4854-A830-D63BF76A214C}" destId="{95F3D37D-477C-4BB0-9B43-021106332F37}" srcOrd="2" destOrd="0" presId="urn:microsoft.com/office/officeart/2005/8/layout/bList2"/>
    <dgm:cxn modelId="{2EB4A376-6170-4AC0-B811-432687DB86B4}" type="presParOf" srcId="{D63F58A1-0D93-4854-A830-D63BF76A214C}" destId="{5B9A5BDB-F194-4C45-9E3D-D225A1FE1A4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0EF03D-3F54-44EE-868C-CAE18D462D1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</dgm:pt>
    <dgm:pt modelId="{7847AED2-A789-4119-B4DC-3A53B8A9036A}">
      <dgm:prSet phldrT="[Text]" custT="1"/>
      <dgm:spPr/>
      <dgm:t>
        <a:bodyPr/>
        <a:lstStyle/>
        <a:p>
          <a:pPr algn="l"/>
          <a:r>
            <a:rPr lang="en-US" sz="1400" b="1" dirty="0" smtClean="0"/>
            <a:t>Soil compactness</a:t>
          </a:r>
          <a:endParaRPr lang="en-US" sz="1400" b="1" dirty="0"/>
        </a:p>
      </dgm:t>
    </dgm:pt>
    <dgm:pt modelId="{D2AF8375-8056-429C-BEC8-4DE2E0E68896}" type="parTrans" cxnId="{B5DC3C21-9851-4A0A-AD4A-90FCD37C2E9A}">
      <dgm:prSet/>
      <dgm:spPr/>
      <dgm:t>
        <a:bodyPr/>
        <a:lstStyle/>
        <a:p>
          <a:endParaRPr lang="en-US" sz="1400" b="1"/>
        </a:p>
      </dgm:t>
    </dgm:pt>
    <dgm:pt modelId="{C77A342A-6A86-4DDE-B643-52F6CDB788DE}" type="sibTrans" cxnId="{B5DC3C21-9851-4A0A-AD4A-90FCD37C2E9A}">
      <dgm:prSet/>
      <dgm:spPr/>
      <dgm:t>
        <a:bodyPr/>
        <a:lstStyle/>
        <a:p>
          <a:endParaRPr lang="en-US" sz="1400" b="1"/>
        </a:p>
      </dgm:t>
    </dgm:pt>
    <dgm:pt modelId="{B350CBD3-0A15-4FBE-BFB4-9E54DDFE87E0}">
      <dgm:prSet phldrT="[Text]" custT="1"/>
      <dgm:spPr/>
      <dgm:t>
        <a:bodyPr/>
        <a:lstStyle/>
        <a:p>
          <a:pPr algn="l"/>
          <a:r>
            <a:rPr lang="en-US" sz="1400" b="1" dirty="0" smtClean="0"/>
            <a:t>Modulus of elasticity (Es)</a:t>
          </a:r>
          <a:endParaRPr lang="en-US" sz="1400" b="1" dirty="0"/>
        </a:p>
      </dgm:t>
    </dgm:pt>
    <dgm:pt modelId="{EE69D72A-AA3C-435C-B83E-C4D382D65E0A}" type="parTrans" cxnId="{21519795-0A8E-4172-980E-444E73D49290}">
      <dgm:prSet/>
      <dgm:spPr/>
      <dgm:t>
        <a:bodyPr/>
        <a:lstStyle/>
        <a:p>
          <a:endParaRPr lang="en-US" sz="1400" b="1"/>
        </a:p>
      </dgm:t>
    </dgm:pt>
    <dgm:pt modelId="{0BEB3DA6-0202-41DA-8209-7BAC638B8C3D}" type="sibTrans" cxnId="{21519795-0A8E-4172-980E-444E73D49290}">
      <dgm:prSet/>
      <dgm:spPr/>
      <dgm:t>
        <a:bodyPr/>
        <a:lstStyle/>
        <a:p>
          <a:endParaRPr lang="en-US" sz="1400" b="1"/>
        </a:p>
      </dgm:t>
    </dgm:pt>
    <dgm:pt modelId="{7D2E4F71-9034-470C-A689-993C03354DF2}">
      <dgm:prSet phldrT="[Text]" custT="1"/>
      <dgm:spPr/>
      <dgm:t>
        <a:bodyPr/>
        <a:lstStyle/>
        <a:p>
          <a:pPr algn="l"/>
          <a:r>
            <a:rPr lang="en-US" sz="1400" b="1" dirty="0" err="1" smtClean="0"/>
            <a:t>Undrained</a:t>
          </a:r>
          <a:r>
            <a:rPr lang="en-US" sz="1400" b="1" dirty="0" smtClean="0"/>
            <a:t> shear strength (Su)</a:t>
          </a:r>
          <a:endParaRPr lang="en-US" sz="1400" b="1" dirty="0"/>
        </a:p>
      </dgm:t>
    </dgm:pt>
    <dgm:pt modelId="{FFF8EEF6-82AA-4888-8ABB-1185D5484C58}" type="parTrans" cxnId="{C719BA04-F42C-41B2-AFA2-F37BBA674317}">
      <dgm:prSet/>
      <dgm:spPr/>
      <dgm:t>
        <a:bodyPr/>
        <a:lstStyle/>
        <a:p>
          <a:endParaRPr lang="en-US" sz="1400" b="1"/>
        </a:p>
      </dgm:t>
    </dgm:pt>
    <dgm:pt modelId="{C2147678-D6E0-4CE8-B961-364EAFE22899}" type="sibTrans" cxnId="{C719BA04-F42C-41B2-AFA2-F37BBA674317}">
      <dgm:prSet/>
      <dgm:spPr/>
      <dgm:t>
        <a:bodyPr/>
        <a:lstStyle/>
        <a:p>
          <a:endParaRPr lang="en-US" sz="1400" b="1"/>
        </a:p>
      </dgm:t>
    </dgm:pt>
    <dgm:pt modelId="{6BC0927B-F55E-4DD6-BF35-2DFAB8E89177}">
      <dgm:prSet phldrT="[Text]" custT="1"/>
      <dgm:spPr/>
      <dgm:t>
        <a:bodyPr/>
        <a:lstStyle/>
        <a:p>
          <a:pPr algn="l"/>
          <a:r>
            <a:rPr lang="en-US" sz="1400" b="1" dirty="0" smtClean="0"/>
            <a:t>Internal angle of friction (</a:t>
          </a:r>
          <a:r>
            <a:rPr lang="en-US" sz="1400" b="1" dirty="0" smtClean="0">
              <a:latin typeface="Symbol" pitchFamily="18" charset="2"/>
            </a:rPr>
            <a:t>F</a:t>
          </a:r>
          <a:r>
            <a:rPr lang="en-US" sz="1400" b="1" dirty="0" smtClean="0"/>
            <a:t>)</a:t>
          </a:r>
          <a:endParaRPr lang="en-US" sz="1400" b="1" dirty="0"/>
        </a:p>
      </dgm:t>
    </dgm:pt>
    <dgm:pt modelId="{C8DB67C4-8535-4014-B04E-81C25C8A1C82}" type="parTrans" cxnId="{F3A1E186-AB72-42E4-A912-0B02D32CD68B}">
      <dgm:prSet/>
      <dgm:spPr/>
      <dgm:t>
        <a:bodyPr/>
        <a:lstStyle/>
        <a:p>
          <a:endParaRPr lang="en-US" sz="1400" b="1"/>
        </a:p>
      </dgm:t>
    </dgm:pt>
    <dgm:pt modelId="{B79559D3-568B-4DD1-988A-D86AF90625B9}" type="sibTrans" cxnId="{F3A1E186-AB72-42E4-A912-0B02D32CD68B}">
      <dgm:prSet/>
      <dgm:spPr/>
      <dgm:t>
        <a:bodyPr/>
        <a:lstStyle/>
        <a:p>
          <a:endParaRPr lang="en-US" sz="1400" b="1"/>
        </a:p>
      </dgm:t>
    </dgm:pt>
    <dgm:pt modelId="{9A668809-A116-4A85-9352-37422A5A964C}">
      <dgm:prSet phldrT="[Text]" custT="1"/>
      <dgm:spPr/>
      <dgm:t>
        <a:bodyPr/>
        <a:lstStyle/>
        <a:p>
          <a:pPr algn="l"/>
          <a:r>
            <a:rPr lang="en-US" sz="1400" b="1" dirty="0" smtClean="0"/>
            <a:t>Relative density (Dr)</a:t>
          </a:r>
          <a:endParaRPr lang="en-US" sz="1400" b="1" dirty="0"/>
        </a:p>
      </dgm:t>
    </dgm:pt>
    <dgm:pt modelId="{7D035AE9-DFFE-4632-BA9D-363C4721596D}" type="parTrans" cxnId="{1193CA3B-BDA8-4BEE-AAE7-9631F48A7678}">
      <dgm:prSet/>
      <dgm:spPr/>
      <dgm:t>
        <a:bodyPr/>
        <a:lstStyle/>
        <a:p>
          <a:endParaRPr lang="en-US" sz="1400" b="1"/>
        </a:p>
      </dgm:t>
    </dgm:pt>
    <dgm:pt modelId="{12FC1984-3E73-41FF-8B73-96AFAE98E0C5}" type="sibTrans" cxnId="{1193CA3B-BDA8-4BEE-AAE7-9631F48A7678}">
      <dgm:prSet/>
      <dgm:spPr/>
      <dgm:t>
        <a:bodyPr/>
        <a:lstStyle/>
        <a:p>
          <a:endParaRPr lang="en-US" sz="1400" b="1"/>
        </a:p>
      </dgm:t>
    </dgm:pt>
    <dgm:pt modelId="{53F5ED73-2DA6-47F9-92B2-8331E534DFF1}">
      <dgm:prSet phldrT="[Text]" custT="1"/>
      <dgm:spPr/>
      <dgm:t>
        <a:bodyPr/>
        <a:lstStyle/>
        <a:p>
          <a:pPr algn="l"/>
          <a:r>
            <a:rPr lang="en-US" sz="1400" b="1" dirty="0" smtClean="0"/>
            <a:t>Shear modulus (</a:t>
          </a:r>
          <a:r>
            <a:rPr lang="en-US" sz="1400" b="1" dirty="0" err="1" smtClean="0"/>
            <a:t>Gmax</a:t>
          </a:r>
          <a:r>
            <a:rPr lang="en-US" sz="1400" b="1" dirty="0" smtClean="0"/>
            <a:t>)</a:t>
          </a:r>
          <a:endParaRPr lang="en-US" sz="1400" b="1" dirty="0"/>
        </a:p>
      </dgm:t>
    </dgm:pt>
    <dgm:pt modelId="{F03A1311-4C58-4100-9638-6525CC228FE9}" type="parTrans" cxnId="{952A9A05-353B-4C0B-8E41-56A7645CC6E4}">
      <dgm:prSet/>
      <dgm:spPr/>
      <dgm:t>
        <a:bodyPr/>
        <a:lstStyle/>
        <a:p>
          <a:endParaRPr lang="en-US" sz="1400" b="1"/>
        </a:p>
      </dgm:t>
    </dgm:pt>
    <dgm:pt modelId="{B061D3BB-F7C4-4A4F-927D-1AC9757842E8}" type="sibTrans" cxnId="{952A9A05-353B-4C0B-8E41-56A7645CC6E4}">
      <dgm:prSet/>
      <dgm:spPr/>
      <dgm:t>
        <a:bodyPr/>
        <a:lstStyle/>
        <a:p>
          <a:endParaRPr lang="en-US" sz="1400" b="1"/>
        </a:p>
      </dgm:t>
    </dgm:pt>
    <dgm:pt modelId="{12B608A9-C6EC-417E-B84F-CEA57BB635FB}">
      <dgm:prSet phldrT="[Text]" custT="1"/>
      <dgm:spPr/>
      <dgm:t>
        <a:bodyPr/>
        <a:lstStyle/>
        <a:p>
          <a:pPr algn="l"/>
          <a:r>
            <a:rPr lang="en-US" sz="1400" b="1" dirty="0" smtClean="0"/>
            <a:t>Shear wave velocity (Vs)</a:t>
          </a:r>
          <a:endParaRPr lang="en-US" sz="1400" b="1" dirty="0"/>
        </a:p>
      </dgm:t>
    </dgm:pt>
    <dgm:pt modelId="{E3CBDCB4-64F4-4EAC-B429-1F0A7B9D1389}" type="parTrans" cxnId="{80C5FD21-9C28-40F6-8909-F8D148ECC65F}">
      <dgm:prSet/>
      <dgm:spPr/>
      <dgm:t>
        <a:bodyPr/>
        <a:lstStyle/>
        <a:p>
          <a:endParaRPr lang="en-US" sz="1400" b="1"/>
        </a:p>
      </dgm:t>
    </dgm:pt>
    <dgm:pt modelId="{34C0C663-425C-4380-8EEB-53F5D07F12FC}" type="sibTrans" cxnId="{80C5FD21-9C28-40F6-8909-F8D148ECC65F}">
      <dgm:prSet/>
      <dgm:spPr/>
      <dgm:t>
        <a:bodyPr/>
        <a:lstStyle/>
        <a:p>
          <a:endParaRPr lang="en-US" sz="1400" b="1"/>
        </a:p>
      </dgm:t>
    </dgm:pt>
    <dgm:pt modelId="{A0B345AD-9857-41E8-B152-0E65EF5155F9}">
      <dgm:prSet phldrT="[Text]" custT="1"/>
      <dgm:spPr/>
      <dgm:t>
        <a:bodyPr/>
        <a:lstStyle/>
        <a:p>
          <a:pPr algn="l"/>
          <a:r>
            <a:rPr lang="en-US" sz="1400" b="1" dirty="0" smtClean="0"/>
            <a:t>Equivalent Becker density</a:t>
          </a:r>
          <a:endParaRPr lang="en-US" sz="1400" b="1" dirty="0"/>
        </a:p>
      </dgm:t>
    </dgm:pt>
    <dgm:pt modelId="{6264DCA5-BA63-4893-AF1F-3CDDAA1EECC5}" type="parTrans" cxnId="{E9CB60A5-17B0-4630-97B6-E0948ECE422C}">
      <dgm:prSet/>
      <dgm:spPr/>
      <dgm:t>
        <a:bodyPr/>
        <a:lstStyle/>
        <a:p>
          <a:endParaRPr lang="en-US" sz="1400" b="1"/>
        </a:p>
      </dgm:t>
    </dgm:pt>
    <dgm:pt modelId="{8E2F9D2D-38D8-4037-8963-CEC00931C995}" type="sibTrans" cxnId="{E9CB60A5-17B0-4630-97B6-E0948ECE422C}">
      <dgm:prSet/>
      <dgm:spPr/>
      <dgm:t>
        <a:bodyPr/>
        <a:lstStyle/>
        <a:p>
          <a:endParaRPr lang="en-US" sz="1400" b="1"/>
        </a:p>
      </dgm:t>
    </dgm:pt>
    <dgm:pt modelId="{2BECDF4B-34F7-4366-8AD2-4EB0D1F5480F}">
      <dgm:prSet phldrT="[Text]" custT="1"/>
      <dgm:spPr/>
      <dgm:t>
        <a:bodyPr/>
        <a:lstStyle/>
        <a:p>
          <a:pPr algn="l"/>
          <a:r>
            <a:rPr lang="en-US" sz="1400" b="1" dirty="0" smtClean="0"/>
            <a:t>All SPT correction factors</a:t>
          </a:r>
          <a:endParaRPr lang="en-US" sz="1400" b="1" dirty="0"/>
        </a:p>
      </dgm:t>
    </dgm:pt>
    <dgm:pt modelId="{99C2F326-EC7E-4178-962F-B598AA3BB313}" type="parTrans" cxnId="{5A7A0168-A076-4893-B592-0B5A30475E91}">
      <dgm:prSet/>
      <dgm:spPr/>
      <dgm:t>
        <a:bodyPr/>
        <a:lstStyle/>
        <a:p>
          <a:endParaRPr lang="en-US" sz="1400" b="1"/>
        </a:p>
      </dgm:t>
    </dgm:pt>
    <dgm:pt modelId="{AE881ECC-99A2-4569-ABAA-460DB5A3F02C}" type="sibTrans" cxnId="{5A7A0168-A076-4893-B592-0B5A30475E91}">
      <dgm:prSet/>
      <dgm:spPr/>
      <dgm:t>
        <a:bodyPr/>
        <a:lstStyle/>
        <a:p>
          <a:endParaRPr lang="en-US" sz="1400" b="1"/>
        </a:p>
      </dgm:t>
    </dgm:pt>
    <dgm:pt modelId="{CCC80CB0-6918-4D65-A1DA-7B8660BE27C6}">
      <dgm:prSet phldrT="[Text]" custT="1"/>
      <dgm:spPr/>
      <dgm:t>
        <a:bodyPr/>
        <a:lstStyle/>
        <a:p>
          <a:pPr algn="l"/>
          <a:r>
            <a:rPr lang="en-US" sz="1400" b="1" dirty="0" smtClean="0"/>
            <a:t>Equivalent Wildcat </a:t>
          </a:r>
          <a:r>
            <a:rPr lang="en-US" sz="1400" b="1" dirty="0" err="1" smtClean="0"/>
            <a:t>penetrometer</a:t>
          </a:r>
          <a:r>
            <a:rPr lang="en-US" sz="1400" b="1" dirty="0" smtClean="0"/>
            <a:t> blows</a:t>
          </a:r>
          <a:endParaRPr lang="en-US" sz="1400" b="1" dirty="0"/>
        </a:p>
      </dgm:t>
    </dgm:pt>
    <dgm:pt modelId="{39EBE258-7A62-4766-A882-5D376630C5D3}" type="parTrans" cxnId="{8BF3C62E-2147-4098-9FAE-6F1A34C811B0}">
      <dgm:prSet/>
      <dgm:spPr/>
      <dgm:t>
        <a:bodyPr/>
        <a:lstStyle/>
        <a:p>
          <a:endParaRPr lang="en-US" sz="1400" b="1"/>
        </a:p>
      </dgm:t>
    </dgm:pt>
    <dgm:pt modelId="{F1AC348E-88F6-485D-A464-05C088E4689A}" type="sibTrans" cxnId="{8BF3C62E-2147-4098-9FAE-6F1A34C811B0}">
      <dgm:prSet/>
      <dgm:spPr/>
      <dgm:t>
        <a:bodyPr/>
        <a:lstStyle/>
        <a:p>
          <a:endParaRPr lang="en-US" sz="1400" b="1"/>
        </a:p>
      </dgm:t>
    </dgm:pt>
    <dgm:pt modelId="{C6AAAF39-B9E3-45ED-87BA-7329B9A67C8B}">
      <dgm:prSet phldrT="[Text]" custT="1"/>
      <dgm:spPr/>
      <dgm:t>
        <a:bodyPr/>
        <a:lstStyle/>
        <a:p>
          <a:pPr algn="l"/>
          <a:r>
            <a:rPr lang="en-US" sz="1400" b="1" dirty="0" smtClean="0"/>
            <a:t>Equivalent CPT tip resistance (qc)</a:t>
          </a:r>
          <a:endParaRPr lang="en-US" sz="1400" b="1" dirty="0"/>
        </a:p>
      </dgm:t>
    </dgm:pt>
    <dgm:pt modelId="{7586BD7B-BFDD-4424-9B02-B2F82FE181C7}" type="parTrans" cxnId="{D190C16B-0B12-404A-B63E-60C219CC1CA6}">
      <dgm:prSet/>
      <dgm:spPr/>
      <dgm:t>
        <a:bodyPr/>
        <a:lstStyle/>
        <a:p>
          <a:endParaRPr lang="en-US" sz="1400" b="1"/>
        </a:p>
      </dgm:t>
    </dgm:pt>
    <dgm:pt modelId="{C3065719-7E41-448C-9CCC-545AB4C2347E}" type="sibTrans" cxnId="{D190C16B-0B12-404A-B63E-60C219CC1CA6}">
      <dgm:prSet/>
      <dgm:spPr/>
      <dgm:t>
        <a:bodyPr/>
        <a:lstStyle/>
        <a:p>
          <a:endParaRPr lang="en-US" sz="1400" b="1"/>
        </a:p>
      </dgm:t>
    </dgm:pt>
    <dgm:pt modelId="{D10784E8-1E5E-4592-B2E4-525EF7D86A8D}">
      <dgm:prSet phldrT="[Text]" custT="1"/>
      <dgm:spPr/>
      <dgm:t>
        <a:bodyPr/>
        <a:lstStyle/>
        <a:p>
          <a:pPr algn="l"/>
          <a:r>
            <a:rPr lang="en-US" sz="1400" b="1" smtClean="0"/>
            <a:t>Liquefaction CRR</a:t>
          </a:r>
          <a:endParaRPr lang="en-US" sz="1400" b="1" dirty="0"/>
        </a:p>
      </dgm:t>
    </dgm:pt>
    <dgm:pt modelId="{E009B50B-AB7F-43D2-BEA6-AA41BB573502}" type="parTrans" cxnId="{D70BB61E-2553-4A60-BC95-B815F27582AC}">
      <dgm:prSet/>
      <dgm:spPr/>
      <dgm:t>
        <a:bodyPr/>
        <a:lstStyle/>
        <a:p>
          <a:endParaRPr lang="en-US" sz="1400" b="1"/>
        </a:p>
      </dgm:t>
    </dgm:pt>
    <dgm:pt modelId="{EB350ADF-8B45-4BA4-BBA0-9A13909612C4}" type="sibTrans" cxnId="{D70BB61E-2553-4A60-BC95-B815F27582AC}">
      <dgm:prSet/>
      <dgm:spPr/>
      <dgm:t>
        <a:bodyPr/>
        <a:lstStyle/>
        <a:p>
          <a:endParaRPr lang="en-US" sz="1400" b="1"/>
        </a:p>
      </dgm:t>
    </dgm:pt>
    <dgm:pt modelId="{B754B946-36E2-4F47-8D8B-82107B5F239E}">
      <dgm:prSet phldrT="[Text]" custT="1"/>
      <dgm:spPr/>
      <dgm:t>
        <a:bodyPr/>
        <a:lstStyle/>
        <a:p>
          <a:pPr algn="l"/>
          <a:r>
            <a:rPr lang="en-US" sz="1400" b="1" dirty="0" err="1" smtClean="0"/>
            <a:t>Pressuremeter</a:t>
          </a:r>
          <a:r>
            <a:rPr lang="en-US" sz="1400" b="1" dirty="0" smtClean="0"/>
            <a:t> deformation modulus</a:t>
          </a:r>
          <a:endParaRPr lang="en-US" sz="1400" b="1" dirty="0"/>
        </a:p>
      </dgm:t>
    </dgm:pt>
    <dgm:pt modelId="{0A25E011-E0B9-47A7-AEA2-96E2C6FB45B7}" type="parTrans" cxnId="{3BF58EE4-584B-423E-B226-D0312EBF3D79}">
      <dgm:prSet/>
      <dgm:spPr/>
      <dgm:t>
        <a:bodyPr/>
        <a:lstStyle/>
        <a:p>
          <a:endParaRPr lang="en-US" sz="1400" b="1"/>
        </a:p>
      </dgm:t>
    </dgm:pt>
    <dgm:pt modelId="{5A1482FA-3ACF-49CA-A64E-0ACF72EB2EC3}" type="sibTrans" cxnId="{3BF58EE4-584B-423E-B226-D0312EBF3D79}">
      <dgm:prSet/>
      <dgm:spPr/>
      <dgm:t>
        <a:bodyPr/>
        <a:lstStyle/>
        <a:p>
          <a:endParaRPr lang="en-US" sz="1400" b="1"/>
        </a:p>
      </dgm:t>
    </dgm:pt>
    <dgm:pt modelId="{C66178F6-A6DA-4636-B73E-BE625490BF05}">
      <dgm:prSet phldrT="[Text]" custT="1"/>
      <dgm:spPr/>
      <dgm:t>
        <a:bodyPr/>
        <a:lstStyle/>
        <a:p>
          <a:pPr algn="l"/>
          <a:r>
            <a:rPr lang="en-US" sz="1400" b="1" dirty="0" smtClean="0"/>
            <a:t>Deformation modulus (</a:t>
          </a:r>
          <a:r>
            <a:rPr lang="en-US" sz="1400" b="1" dirty="0" err="1" smtClean="0"/>
            <a:t>mv</a:t>
          </a:r>
          <a:r>
            <a:rPr lang="en-US" sz="1400" b="1" dirty="0" smtClean="0"/>
            <a:t>)</a:t>
          </a:r>
          <a:endParaRPr lang="en-US" sz="1400" b="1" dirty="0"/>
        </a:p>
      </dgm:t>
    </dgm:pt>
    <dgm:pt modelId="{FB6AF7BA-093B-40BF-A4E6-81E24589BBF1}" type="parTrans" cxnId="{DC3CE18A-0F52-443D-B998-A6A1537EE770}">
      <dgm:prSet/>
      <dgm:spPr/>
      <dgm:t>
        <a:bodyPr/>
        <a:lstStyle/>
        <a:p>
          <a:endParaRPr lang="en-US" sz="1400" b="1"/>
        </a:p>
      </dgm:t>
    </dgm:pt>
    <dgm:pt modelId="{4063CE61-EE3A-477A-BD6B-D82B987F9045}" type="sibTrans" cxnId="{DC3CE18A-0F52-443D-B998-A6A1537EE770}">
      <dgm:prSet/>
      <dgm:spPr/>
      <dgm:t>
        <a:bodyPr/>
        <a:lstStyle/>
        <a:p>
          <a:endParaRPr lang="en-US" sz="1400" b="1"/>
        </a:p>
      </dgm:t>
    </dgm:pt>
    <dgm:pt modelId="{D3700EDC-01F0-40A3-B00D-76DA358675E9}">
      <dgm:prSet phldrT="[Text]" custT="1"/>
      <dgm:spPr/>
      <dgm:t>
        <a:bodyPr/>
        <a:lstStyle/>
        <a:p>
          <a:pPr algn="l"/>
          <a:r>
            <a:rPr lang="en-US" sz="1400" b="1" dirty="0" smtClean="0"/>
            <a:t>Inferred unit weight (</a:t>
          </a:r>
          <a:r>
            <a:rPr lang="en-US" sz="1400" b="1" dirty="0" smtClean="0">
              <a:latin typeface="Symbol" pitchFamily="18" charset="2"/>
            </a:rPr>
            <a:t>g</a:t>
          </a:r>
          <a:r>
            <a:rPr lang="en-US" sz="1400" b="1" dirty="0" smtClean="0"/>
            <a:t>)</a:t>
          </a:r>
        </a:p>
      </dgm:t>
    </dgm:pt>
    <dgm:pt modelId="{83B202F0-8EFF-4D25-8D57-868841DF9ACB}" type="parTrans" cxnId="{AEA25F81-072D-4E05-9470-2362DA9227F0}">
      <dgm:prSet/>
      <dgm:spPr/>
      <dgm:t>
        <a:bodyPr/>
        <a:lstStyle/>
        <a:p>
          <a:endParaRPr lang="en-US" sz="1400" b="1"/>
        </a:p>
      </dgm:t>
    </dgm:pt>
    <dgm:pt modelId="{6ADB2574-FBCD-4D86-80AE-86720C761666}" type="sibTrans" cxnId="{AEA25F81-072D-4E05-9470-2362DA9227F0}">
      <dgm:prSet/>
      <dgm:spPr/>
      <dgm:t>
        <a:bodyPr/>
        <a:lstStyle/>
        <a:p>
          <a:endParaRPr lang="en-US" sz="1400" b="1"/>
        </a:p>
      </dgm:t>
    </dgm:pt>
    <dgm:pt modelId="{12E019F6-938B-4389-9562-E734E5B2DC53}">
      <dgm:prSet phldrT="[Text]" custT="1"/>
      <dgm:spPr/>
      <dgm:t>
        <a:bodyPr/>
        <a:lstStyle/>
        <a:p>
          <a:pPr algn="l"/>
          <a:r>
            <a:rPr lang="en-US" sz="1400" b="1" smtClean="0"/>
            <a:t>OCR for clays</a:t>
          </a:r>
          <a:endParaRPr lang="en-US" sz="1400" b="1" dirty="0" smtClean="0"/>
        </a:p>
      </dgm:t>
    </dgm:pt>
    <dgm:pt modelId="{A56DF4A0-53DE-4A51-A095-ACF2D694D378}" type="parTrans" cxnId="{BD1E8847-6E22-4EB5-819D-E26852C65552}">
      <dgm:prSet/>
      <dgm:spPr/>
      <dgm:t>
        <a:bodyPr/>
        <a:lstStyle/>
        <a:p>
          <a:endParaRPr lang="en-US" sz="1400" b="1"/>
        </a:p>
      </dgm:t>
    </dgm:pt>
    <dgm:pt modelId="{52EF2217-BA7F-4BE5-A6B6-267A54751CBE}" type="sibTrans" cxnId="{BD1E8847-6E22-4EB5-819D-E26852C65552}">
      <dgm:prSet/>
      <dgm:spPr/>
      <dgm:t>
        <a:bodyPr/>
        <a:lstStyle/>
        <a:p>
          <a:endParaRPr lang="en-US" sz="1400" b="1"/>
        </a:p>
      </dgm:t>
    </dgm:pt>
    <dgm:pt modelId="{F222C1E6-28C3-4722-B494-D0298EBCAFA1}">
      <dgm:prSet phldrT="[Text]" custT="1"/>
      <dgm:spPr/>
      <dgm:t>
        <a:bodyPr/>
        <a:lstStyle/>
        <a:p>
          <a:pPr algn="l"/>
          <a:r>
            <a:rPr lang="en-US" sz="1400" b="1" dirty="0" smtClean="0"/>
            <a:t>D10 for granular soils</a:t>
          </a:r>
        </a:p>
      </dgm:t>
    </dgm:pt>
    <dgm:pt modelId="{9A7DEAB6-DA82-4611-B37B-ABA46AE27004}" type="parTrans" cxnId="{4D1981C5-DF7D-4417-80B8-E2EABA0D8880}">
      <dgm:prSet/>
      <dgm:spPr/>
      <dgm:t>
        <a:bodyPr/>
        <a:lstStyle/>
        <a:p>
          <a:endParaRPr lang="en-US" sz="1400" b="1"/>
        </a:p>
      </dgm:t>
    </dgm:pt>
    <dgm:pt modelId="{86C3A0C2-E52D-4AEA-9DF3-615DCE1B83A9}" type="sibTrans" cxnId="{4D1981C5-DF7D-4417-80B8-E2EABA0D8880}">
      <dgm:prSet/>
      <dgm:spPr/>
      <dgm:t>
        <a:bodyPr/>
        <a:lstStyle/>
        <a:p>
          <a:endParaRPr lang="en-US" sz="1400" b="1"/>
        </a:p>
      </dgm:t>
    </dgm:pt>
    <dgm:pt modelId="{B5B3FEDF-8572-4B1B-BA64-073EF9B0A427}">
      <dgm:prSet phldrT="[Text]" custT="1"/>
      <dgm:spPr/>
      <dgm:t>
        <a:bodyPr/>
        <a:lstStyle/>
        <a:p>
          <a:pPr algn="l"/>
          <a:r>
            <a:rPr lang="en-US" sz="1400" b="1" dirty="0" smtClean="0"/>
            <a:t>Initial stiff modulus (Go)</a:t>
          </a:r>
        </a:p>
      </dgm:t>
    </dgm:pt>
    <dgm:pt modelId="{D456539C-2117-4AD8-8A4C-00A33067E922}" type="parTrans" cxnId="{FE1DA46D-3F59-4B8F-B9C6-C50FADEC9D96}">
      <dgm:prSet/>
      <dgm:spPr/>
      <dgm:t>
        <a:bodyPr/>
        <a:lstStyle/>
        <a:p>
          <a:endParaRPr lang="en-US" sz="1400" b="1"/>
        </a:p>
      </dgm:t>
    </dgm:pt>
    <dgm:pt modelId="{F48AEE27-E95F-4E9A-9F16-9BA7A4A8858F}" type="sibTrans" cxnId="{FE1DA46D-3F59-4B8F-B9C6-C50FADEC9D96}">
      <dgm:prSet/>
      <dgm:spPr/>
      <dgm:t>
        <a:bodyPr/>
        <a:lstStyle/>
        <a:p>
          <a:endParaRPr lang="en-US" sz="1400" b="1"/>
        </a:p>
      </dgm:t>
    </dgm:pt>
    <dgm:pt modelId="{24942C84-DC9A-4D43-87DD-EB47D563A1A1}">
      <dgm:prSet phldrT="[Text]" custT="1"/>
      <dgm:spPr/>
      <dgm:t>
        <a:bodyPr/>
        <a:lstStyle/>
        <a:p>
          <a:pPr algn="l"/>
          <a:r>
            <a:rPr lang="en-US" sz="1400" b="1" dirty="0" smtClean="0"/>
            <a:t>Bearing capacity of shallow and deep footing</a:t>
          </a:r>
        </a:p>
      </dgm:t>
    </dgm:pt>
    <dgm:pt modelId="{823EF6C8-D529-41D3-B3E2-C50DE4C75416}" type="parTrans" cxnId="{C3BEF50C-09C2-4C9D-8353-206F0F6849BF}">
      <dgm:prSet/>
      <dgm:spPr/>
      <dgm:t>
        <a:bodyPr/>
        <a:lstStyle/>
        <a:p>
          <a:endParaRPr lang="en-US" sz="1400" b="1"/>
        </a:p>
      </dgm:t>
    </dgm:pt>
    <dgm:pt modelId="{230C42D5-00B1-4020-B013-55E8B0A534E6}" type="sibTrans" cxnId="{C3BEF50C-09C2-4C9D-8353-206F0F6849BF}">
      <dgm:prSet/>
      <dgm:spPr/>
      <dgm:t>
        <a:bodyPr/>
        <a:lstStyle/>
        <a:p>
          <a:endParaRPr lang="en-US" sz="1400" b="1"/>
        </a:p>
      </dgm:t>
    </dgm:pt>
    <dgm:pt modelId="{6E6FFFE6-2F95-463B-9239-E573AE916E87}">
      <dgm:prSet phldrT="[Text]" custT="1"/>
      <dgm:spPr/>
      <dgm:t>
        <a:bodyPr/>
        <a:lstStyle/>
        <a:p>
          <a:pPr algn="l"/>
          <a:r>
            <a:rPr lang="en-US" sz="1400" b="1" dirty="0" smtClean="0"/>
            <a:t>Foundation settlement</a:t>
          </a:r>
        </a:p>
      </dgm:t>
    </dgm:pt>
    <dgm:pt modelId="{BC3ECDF9-F351-470D-A5AC-1F2DB5D4EF3F}" type="parTrans" cxnId="{23539268-26AF-477A-85EF-8E18CDAD2102}">
      <dgm:prSet/>
      <dgm:spPr/>
      <dgm:t>
        <a:bodyPr/>
        <a:lstStyle/>
        <a:p>
          <a:endParaRPr lang="en-US" sz="1400" b="1"/>
        </a:p>
      </dgm:t>
    </dgm:pt>
    <dgm:pt modelId="{AEE57FC7-BB4E-48CF-8C47-CD477EA3F454}" type="sibTrans" cxnId="{23539268-26AF-477A-85EF-8E18CDAD2102}">
      <dgm:prSet/>
      <dgm:spPr/>
      <dgm:t>
        <a:bodyPr/>
        <a:lstStyle/>
        <a:p>
          <a:endParaRPr lang="en-US" sz="1400" b="1"/>
        </a:p>
      </dgm:t>
    </dgm:pt>
    <dgm:pt modelId="{DBAD4B83-7966-4AC7-8C7D-1968F644EF59}">
      <dgm:prSet phldrT="[Text]" custT="1"/>
      <dgm:spPr/>
      <dgm:t>
        <a:bodyPr/>
        <a:lstStyle/>
        <a:p>
          <a:pPr algn="l"/>
          <a:r>
            <a:rPr lang="en-US" sz="1400" b="1" smtClean="0"/>
            <a:t>Modulus </a:t>
          </a:r>
          <a:r>
            <a:rPr lang="en-US" sz="1400" b="1" dirty="0" smtClean="0"/>
            <a:t>of </a:t>
          </a:r>
          <a:r>
            <a:rPr lang="en-US" sz="1400" b="1" dirty="0" err="1" smtClean="0"/>
            <a:t>subgrade</a:t>
          </a:r>
          <a:r>
            <a:rPr lang="en-US" sz="1400" b="1" dirty="0" smtClean="0"/>
            <a:t> reaction (Ks)</a:t>
          </a:r>
        </a:p>
      </dgm:t>
    </dgm:pt>
    <dgm:pt modelId="{76E80184-60E9-47B2-8A9C-55FC91F32A5C}" type="parTrans" cxnId="{2C6819F1-968F-4684-9E76-E1715E8B7B2F}">
      <dgm:prSet/>
      <dgm:spPr/>
      <dgm:t>
        <a:bodyPr/>
        <a:lstStyle/>
        <a:p>
          <a:endParaRPr lang="en-US" b="1"/>
        </a:p>
      </dgm:t>
    </dgm:pt>
    <dgm:pt modelId="{5D0C77ED-4EE5-436E-84B0-8BB6A3812BA7}" type="sibTrans" cxnId="{2C6819F1-968F-4684-9E76-E1715E8B7B2F}">
      <dgm:prSet/>
      <dgm:spPr/>
      <dgm:t>
        <a:bodyPr/>
        <a:lstStyle/>
        <a:p>
          <a:endParaRPr lang="en-US" b="1"/>
        </a:p>
      </dgm:t>
    </dgm:pt>
    <dgm:pt modelId="{E763852A-6405-4894-BDD4-A6E5C800010C}" type="pres">
      <dgm:prSet presAssocID="{910EF03D-3F54-44EE-868C-CAE18D462D1C}" presName="linear" presStyleCnt="0">
        <dgm:presLayoutVars>
          <dgm:animLvl val="lvl"/>
          <dgm:resizeHandles val="exact"/>
        </dgm:presLayoutVars>
      </dgm:prSet>
      <dgm:spPr/>
    </dgm:pt>
    <dgm:pt modelId="{193EDF1A-D180-4AF2-9404-A5A1B49CB513}" type="pres">
      <dgm:prSet presAssocID="{2BECDF4B-34F7-4366-8AD2-4EB0D1F5480F}" presName="parentText" presStyleLbl="node1" presStyleIdx="0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EA877-B09A-4514-AE52-F9CA9BC557F0}" type="pres">
      <dgm:prSet presAssocID="{AE881ECC-99A2-4569-ABAA-460DB5A3F02C}" presName="spacer" presStyleCnt="0"/>
      <dgm:spPr/>
    </dgm:pt>
    <dgm:pt modelId="{4F595002-6F93-4DB3-9B33-ACBFE3DBF923}" type="pres">
      <dgm:prSet presAssocID="{7847AED2-A789-4119-B4DC-3A53B8A9036A}" presName="parentText" presStyleLbl="node1" presStyleIdx="1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92414-AE32-4E8E-8B07-F17ECFC73793}" type="pres">
      <dgm:prSet presAssocID="{C77A342A-6A86-4DDE-B643-52F6CDB788DE}" presName="spacer" presStyleCnt="0"/>
      <dgm:spPr/>
    </dgm:pt>
    <dgm:pt modelId="{650F085A-4832-4699-AF96-A8073B9956AD}" type="pres">
      <dgm:prSet presAssocID="{B350CBD3-0A15-4FBE-BFB4-9E54DDFE87E0}" presName="parentText" presStyleLbl="node1" presStyleIdx="2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8A01B-3951-463D-8D45-1A000E2C6701}" type="pres">
      <dgm:prSet presAssocID="{0BEB3DA6-0202-41DA-8209-7BAC638B8C3D}" presName="spacer" presStyleCnt="0"/>
      <dgm:spPr/>
    </dgm:pt>
    <dgm:pt modelId="{A775CB83-B638-4053-BFBD-BA25D07D2828}" type="pres">
      <dgm:prSet presAssocID="{53F5ED73-2DA6-47F9-92B2-8331E534DFF1}" presName="parentText" presStyleLbl="node1" presStyleIdx="3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5AE1F-B05B-4456-8C26-1BF4119E13A9}" type="pres">
      <dgm:prSet presAssocID="{B061D3BB-F7C4-4A4F-927D-1AC9757842E8}" presName="spacer" presStyleCnt="0"/>
      <dgm:spPr/>
    </dgm:pt>
    <dgm:pt modelId="{1137B1D3-B607-4CB9-B631-7C644312F3AE}" type="pres">
      <dgm:prSet presAssocID="{7D2E4F71-9034-470C-A689-993C03354DF2}" presName="parentText" presStyleLbl="node1" presStyleIdx="4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C42BD-6613-4E37-BC06-22652647D6E7}" type="pres">
      <dgm:prSet presAssocID="{C2147678-D6E0-4CE8-B961-364EAFE22899}" presName="spacer" presStyleCnt="0"/>
      <dgm:spPr/>
    </dgm:pt>
    <dgm:pt modelId="{712E8979-200E-4E93-97A8-94C1FDB1CF47}" type="pres">
      <dgm:prSet presAssocID="{6BC0927B-F55E-4DD6-BF35-2DFAB8E89177}" presName="parentText" presStyleLbl="node1" presStyleIdx="5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7422B-37F9-4096-8FCA-D07A486F3C94}" type="pres">
      <dgm:prSet presAssocID="{B79559D3-568B-4DD1-988A-D86AF90625B9}" presName="spacer" presStyleCnt="0"/>
      <dgm:spPr/>
    </dgm:pt>
    <dgm:pt modelId="{94B9F11F-CDEE-47FD-AD64-69B67487DD0D}" type="pres">
      <dgm:prSet presAssocID="{9A668809-A116-4A85-9352-37422A5A964C}" presName="parentText" presStyleLbl="node1" presStyleIdx="6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B0168-8DFE-49AE-95BA-A61326C2125C}" type="pres">
      <dgm:prSet presAssocID="{12FC1984-3E73-41FF-8B73-96AFAE98E0C5}" presName="spacer" presStyleCnt="0"/>
      <dgm:spPr/>
    </dgm:pt>
    <dgm:pt modelId="{42F1179A-DA6A-4684-9AFF-BB06026D1A1C}" type="pres">
      <dgm:prSet presAssocID="{12B608A9-C6EC-417E-B84F-CEA57BB635FB}" presName="parentText" presStyleLbl="node1" presStyleIdx="7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BECF4-9F81-45D5-BCEE-5427F28AC45B}" type="pres">
      <dgm:prSet presAssocID="{34C0C663-425C-4380-8EEB-53F5D07F12FC}" presName="spacer" presStyleCnt="0"/>
      <dgm:spPr/>
    </dgm:pt>
    <dgm:pt modelId="{4531B5AC-3007-407F-B3B4-A58F35A9E414}" type="pres">
      <dgm:prSet presAssocID="{D10784E8-1E5E-4592-B2E4-525EF7D86A8D}" presName="parentText" presStyleLbl="node1" presStyleIdx="8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59704-3B43-44CB-AD7F-A78586947F29}" type="pres">
      <dgm:prSet presAssocID="{EB350ADF-8B45-4BA4-BBA0-9A13909612C4}" presName="spacer" presStyleCnt="0"/>
      <dgm:spPr/>
    </dgm:pt>
    <dgm:pt modelId="{51C8418B-49D7-4F4D-A5DA-46EA8A6260E3}" type="pres">
      <dgm:prSet presAssocID="{A0B345AD-9857-41E8-B152-0E65EF5155F9}" presName="parentText" presStyleLbl="node1" presStyleIdx="9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161C6-CE42-4156-8310-E1A928A33D8D}" type="pres">
      <dgm:prSet presAssocID="{8E2F9D2D-38D8-4037-8963-CEC00931C995}" presName="spacer" presStyleCnt="0"/>
      <dgm:spPr/>
    </dgm:pt>
    <dgm:pt modelId="{DF2A9F94-A235-49B5-8118-F68CB956388A}" type="pres">
      <dgm:prSet presAssocID="{C6AAAF39-B9E3-45ED-87BA-7329B9A67C8B}" presName="parentText" presStyleLbl="node1" presStyleIdx="10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E6329-7B84-42B2-AB01-2C7A7BAE181C}" type="pres">
      <dgm:prSet presAssocID="{C3065719-7E41-448C-9CCC-545AB4C2347E}" presName="spacer" presStyleCnt="0"/>
      <dgm:spPr/>
    </dgm:pt>
    <dgm:pt modelId="{1D62E9B6-7486-451D-8EB2-AD7C52AE4F2B}" type="pres">
      <dgm:prSet presAssocID="{CCC80CB0-6918-4D65-A1DA-7B8660BE27C6}" presName="parentText" presStyleLbl="node1" presStyleIdx="11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3DE29-C258-4EAA-A2D4-00D8318CCD74}" type="pres">
      <dgm:prSet presAssocID="{F1AC348E-88F6-485D-A464-05C088E4689A}" presName="spacer" presStyleCnt="0"/>
      <dgm:spPr/>
    </dgm:pt>
    <dgm:pt modelId="{85440727-369D-42C0-AF7C-6E35EA07004C}" type="pres">
      <dgm:prSet presAssocID="{B754B946-36E2-4F47-8D8B-82107B5F239E}" presName="parentText" presStyleLbl="node1" presStyleIdx="12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2385A-3CAB-40C7-9DE9-7D3E6CBA9924}" type="pres">
      <dgm:prSet presAssocID="{5A1482FA-3ACF-49CA-A64E-0ACF72EB2EC3}" presName="spacer" presStyleCnt="0"/>
      <dgm:spPr/>
    </dgm:pt>
    <dgm:pt modelId="{42461DA8-2388-49A5-996B-4B1EDAD356A2}" type="pres">
      <dgm:prSet presAssocID="{C66178F6-A6DA-4636-B73E-BE625490BF05}" presName="parentText" presStyleLbl="node1" presStyleIdx="13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9AF31-CDDD-4C35-88B9-AD7F76BABC2B}" type="pres">
      <dgm:prSet presAssocID="{4063CE61-EE3A-477A-BD6B-D82B987F9045}" presName="spacer" presStyleCnt="0"/>
      <dgm:spPr/>
    </dgm:pt>
    <dgm:pt modelId="{21CDD019-9E18-40AD-B985-C50E5E5B1806}" type="pres">
      <dgm:prSet presAssocID="{D3700EDC-01F0-40A3-B00D-76DA358675E9}" presName="parentText" presStyleLbl="node1" presStyleIdx="14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FF824-2DBF-4E64-8786-212315F4F25D}" type="pres">
      <dgm:prSet presAssocID="{6ADB2574-FBCD-4D86-80AE-86720C761666}" presName="spacer" presStyleCnt="0"/>
      <dgm:spPr/>
    </dgm:pt>
    <dgm:pt modelId="{B57E2457-2775-40E6-896D-F236B58450A7}" type="pres">
      <dgm:prSet presAssocID="{DBAD4B83-7966-4AC7-8C7D-1968F644EF59}" presName="parentText" presStyleLbl="node1" presStyleIdx="15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5C38B-852A-4BC3-8DC1-6DE15CE4153B}" type="pres">
      <dgm:prSet presAssocID="{5D0C77ED-4EE5-436E-84B0-8BB6A3812BA7}" presName="spacer" presStyleCnt="0"/>
      <dgm:spPr/>
    </dgm:pt>
    <dgm:pt modelId="{3F877EAD-5E77-4253-A8A6-A0717CA1D1E0}" type="pres">
      <dgm:prSet presAssocID="{12E019F6-938B-4389-9562-E734E5B2DC53}" presName="parentText" presStyleLbl="node1" presStyleIdx="16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179C6-80AD-4B2F-BE01-DE7496CFD6E8}" type="pres">
      <dgm:prSet presAssocID="{52EF2217-BA7F-4BE5-A6B6-267A54751CBE}" presName="spacer" presStyleCnt="0"/>
      <dgm:spPr/>
    </dgm:pt>
    <dgm:pt modelId="{C19C0434-E84B-4778-8907-9233251E86BE}" type="pres">
      <dgm:prSet presAssocID="{F222C1E6-28C3-4722-B494-D0298EBCAFA1}" presName="parentText" presStyleLbl="node1" presStyleIdx="17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653BE-349B-440B-9E7B-FE39FEA0394A}" type="pres">
      <dgm:prSet presAssocID="{86C3A0C2-E52D-4AEA-9DF3-615DCE1B83A9}" presName="spacer" presStyleCnt="0"/>
      <dgm:spPr/>
    </dgm:pt>
    <dgm:pt modelId="{CF25EE54-79ED-4BDC-8D31-3A4674C5262F}" type="pres">
      <dgm:prSet presAssocID="{B5B3FEDF-8572-4B1B-BA64-073EF9B0A427}" presName="parentText" presStyleLbl="node1" presStyleIdx="18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D515E-D47D-467C-B0E3-ABF543E5EEB0}" type="pres">
      <dgm:prSet presAssocID="{F48AEE27-E95F-4E9A-9F16-9BA7A4A8858F}" presName="spacer" presStyleCnt="0"/>
      <dgm:spPr/>
    </dgm:pt>
    <dgm:pt modelId="{6A078619-70AB-4F76-8A41-0DF7C075D954}" type="pres">
      <dgm:prSet presAssocID="{24942C84-DC9A-4D43-87DD-EB47D563A1A1}" presName="parentText" presStyleLbl="node1" presStyleIdx="19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07CCC-534F-4D53-BE78-6CF3EEFB6A14}" type="pres">
      <dgm:prSet presAssocID="{230C42D5-00B1-4020-B013-55E8B0A534E6}" presName="spacer" presStyleCnt="0"/>
      <dgm:spPr/>
    </dgm:pt>
    <dgm:pt modelId="{9ED21050-929B-44E2-9777-1DDD03819231}" type="pres">
      <dgm:prSet presAssocID="{6E6FFFE6-2F95-463B-9239-E573AE916E87}" presName="parentText" presStyleLbl="node1" presStyleIdx="20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118CEB-5166-457B-9F44-4922496AB72A}" type="presOf" srcId="{B5B3FEDF-8572-4B1B-BA64-073EF9B0A427}" destId="{CF25EE54-79ED-4BDC-8D31-3A4674C5262F}" srcOrd="0" destOrd="0" presId="urn:microsoft.com/office/officeart/2005/8/layout/vList2"/>
    <dgm:cxn modelId="{BBE61732-3105-4107-B289-D187660128CA}" type="presOf" srcId="{DBAD4B83-7966-4AC7-8C7D-1968F644EF59}" destId="{B57E2457-2775-40E6-896D-F236B58450A7}" srcOrd="0" destOrd="0" presId="urn:microsoft.com/office/officeart/2005/8/layout/vList2"/>
    <dgm:cxn modelId="{1193CA3B-BDA8-4BEE-AAE7-9631F48A7678}" srcId="{910EF03D-3F54-44EE-868C-CAE18D462D1C}" destId="{9A668809-A116-4A85-9352-37422A5A964C}" srcOrd="6" destOrd="0" parTransId="{7D035AE9-DFFE-4632-BA9D-363C4721596D}" sibTransId="{12FC1984-3E73-41FF-8B73-96AFAE98E0C5}"/>
    <dgm:cxn modelId="{DC3CE18A-0F52-443D-B998-A6A1537EE770}" srcId="{910EF03D-3F54-44EE-868C-CAE18D462D1C}" destId="{C66178F6-A6DA-4636-B73E-BE625490BF05}" srcOrd="13" destOrd="0" parTransId="{FB6AF7BA-093B-40BF-A4E6-81E24589BBF1}" sibTransId="{4063CE61-EE3A-477A-BD6B-D82B987F9045}"/>
    <dgm:cxn modelId="{B5DC3C21-9851-4A0A-AD4A-90FCD37C2E9A}" srcId="{910EF03D-3F54-44EE-868C-CAE18D462D1C}" destId="{7847AED2-A789-4119-B4DC-3A53B8A9036A}" srcOrd="1" destOrd="0" parTransId="{D2AF8375-8056-429C-BEC8-4DE2E0E68896}" sibTransId="{C77A342A-6A86-4DDE-B643-52F6CDB788DE}"/>
    <dgm:cxn modelId="{5A7A0168-A076-4893-B592-0B5A30475E91}" srcId="{910EF03D-3F54-44EE-868C-CAE18D462D1C}" destId="{2BECDF4B-34F7-4366-8AD2-4EB0D1F5480F}" srcOrd="0" destOrd="0" parTransId="{99C2F326-EC7E-4178-962F-B598AA3BB313}" sibTransId="{AE881ECC-99A2-4569-ABAA-460DB5A3F02C}"/>
    <dgm:cxn modelId="{4D1981C5-DF7D-4417-80B8-E2EABA0D8880}" srcId="{910EF03D-3F54-44EE-868C-CAE18D462D1C}" destId="{F222C1E6-28C3-4722-B494-D0298EBCAFA1}" srcOrd="17" destOrd="0" parTransId="{9A7DEAB6-DA82-4611-B37B-ABA46AE27004}" sibTransId="{86C3A0C2-E52D-4AEA-9DF3-615DCE1B83A9}"/>
    <dgm:cxn modelId="{3BF58EE4-584B-423E-B226-D0312EBF3D79}" srcId="{910EF03D-3F54-44EE-868C-CAE18D462D1C}" destId="{B754B946-36E2-4F47-8D8B-82107B5F239E}" srcOrd="12" destOrd="0" parTransId="{0A25E011-E0B9-47A7-AEA2-96E2C6FB45B7}" sibTransId="{5A1482FA-3ACF-49CA-A64E-0ACF72EB2EC3}"/>
    <dgm:cxn modelId="{5C719EA5-69FB-446A-AD2E-489EBA1B7B08}" type="presOf" srcId="{12E019F6-938B-4389-9562-E734E5B2DC53}" destId="{3F877EAD-5E77-4253-A8A6-A0717CA1D1E0}" srcOrd="0" destOrd="0" presId="urn:microsoft.com/office/officeart/2005/8/layout/vList2"/>
    <dgm:cxn modelId="{9E2E8BC7-0318-498B-A6FF-7FA8DE1EF3FB}" type="presOf" srcId="{C66178F6-A6DA-4636-B73E-BE625490BF05}" destId="{42461DA8-2388-49A5-996B-4B1EDAD356A2}" srcOrd="0" destOrd="0" presId="urn:microsoft.com/office/officeart/2005/8/layout/vList2"/>
    <dgm:cxn modelId="{BD1E8847-6E22-4EB5-819D-E26852C65552}" srcId="{910EF03D-3F54-44EE-868C-CAE18D462D1C}" destId="{12E019F6-938B-4389-9562-E734E5B2DC53}" srcOrd="16" destOrd="0" parTransId="{A56DF4A0-53DE-4A51-A095-ACF2D694D378}" sibTransId="{52EF2217-BA7F-4BE5-A6B6-267A54751CBE}"/>
    <dgm:cxn modelId="{5560327F-1C17-42FC-8715-CBB162539BDB}" type="presOf" srcId="{CCC80CB0-6918-4D65-A1DA-7B8660BE27C6}" destId="{1D62E9B6-7486-451D-8EB2-AD7C52AE4F2B}" srcOrd="0" destOrd="0" presId="urn:microsoft.com/office/officeart/2005/8/layout/vList2"/>
    <dgm:cxn modelId="{60D21307-AAF5-4095-8595-40FE31B768E1}" type="presOf" srcId="{C6AAAF39-B9E3-45ED-87BA-7329B9A67C8B}" destId="{DF2A9F94-A235-49B5-8118-F68CB956388A}" srcOrd="0" destOrd="0" presId="urn:microsoft.com/office/officeart/2005/8/layout/vList2"/>
    <dgm:cxn modelId="{D70BB61E-2553-4A60-BC95-B815F27582AC}" srcId="{910EF03D-3F54-44EE-868C-CAE18D462D1C}" destId="{D10784E8-1E5E-4592-B2E4-525EF7D86A8D}" srcOrd="8" destOrd="0" parTransId="{E009B50B-AB7F-43D2-BEA6-AA41BB573502}" sibTransId="{EB350ADF-8B45-4BA4-BBA0-9A13909612C4}"/>
    <dgm:cxn modelId="{FE1DA46D-3F59-4B8F-B9C6-C50FADEC9D96}" srcId="{910EF03D-3F54-44EE-868C-CAE18D462D1C}" destId="{B5B3FEDF-8572-4B1B-BA64-073EF9B0A427}" srcOrd="18" destOrd="0" parTransId="{D456539C-2117-4AD8-8A4C-00A33067E922}" sibTransId="{F48AEE27-E95F-4E9A-9F16-9BA7A4A8858F}"/>
    <dgm:cxn modelId="{E38F13CE-82AC-46AD-A5C8-5CEBB7B0396B}" type="presOf" srcId="{24942C84-DC9A-4D43-87DD-EB47D563A1A1}" destId="{6A078619-70AB-4F76-8A41-0DF7C075D954}" srcOrd="0" destOrd="0" presId="urn:microsoft.com/office/officeart/2005/8/layout/vList2"/>
    <dgm:cxn modelId="{F3A1E186-AB72-42E4-A912-0B02D32CD68B}" srcId="{910EF03D-3F54-44EE-868C-CAE18D462D1C}" destId="{6BC0927B-F55E-4DD6-BF35-2DFAB8E89177}" srcOrd="5" destOrd="0" parTransId="{C8DB67C4-8535-4014-B04E-81C25C8A1C82}" sibTransId="{B79559D3-568B-4DD1-988A-D86AF90625B9}"/>
    <dgm:cxn modelId="{8FC195F1-06FD-4764-BE30-6C77A883FAE2}" type="presOf" srcId="{2BECDF4B-34F7-4366-8AD2-4EB0D1F5480F}" destId="{193EDF1A-D180-4AF2-9404-A5A1B49CB513}" srcOrd="0" destOrd="0" presId="urn:microsoft.com/office/officeart/2005/8/layout/vList2"/>
    <dgm:cxn modelId="{21519795-0A8E-4172-980E-444E73D49290}" srcId="{910EF03D-3F54-44EE-868C-CAE18D462D1C}" destId="{B350CBD3-0A15-4FBE-BFB4-9E54DDFE87E0}" srcOrd="2" destOrd="0" parTransId="{EE69D72A-AA3C-435C-B83E-C4D382D65E0A}" sibTransId="{0BEB3DA6-0202-41DA-8209-7BAC638B8C3D}"/>
    <dgm:cxn modelId="{F6F91826-74BD-4EA7-AA8E-73DC2007FF4D}" type="presOf" srcId="{B350CBD3-0A15-4FBE-BFB4-9E54DDFE87E0}" destId="{650F085A-4832-4699-AF96-A8073B9956AD}" srcOrd="0" destOrd="0" presId="urn:microsoft.com/office/officeart/2005/8/layout/vList2"/>
    <dgm:cxn modelId="{23539268-26AF-477A-85EF-8E18CDAD2102}" srcId="{910EF03D-3F54-44EE-868C-CAE18D462D1C}" destId="{6E6FFFE6-2F95-463B-9239-E573AE916E87}" srcOrd="20" destOrd="0" parTransId="{BC3ECDF9-F351-470D-A5AC-1F2DB5D4EF3F}" sibTransId="{AEE57FC7-BB4E-48CF-8C47-CD477EA3F454}"/>
    <dgm:cxn modelId="{2C6819F1-968F-4684-9E76-E1715E8B7B2F}" srcId="{910EF03D-3F54-44EE-868C-CAE18D462D1C}" destId="{DBAD4B83-7966-4AC7-8C7D-1968F644EF59}" srcOrd="15" destOrd="0" parTransId="{76E80184-60E9-47B2-8A9C-55FC91F32A5C}" sibTransId="{5D0C77ED-4EE5-436E-84B0-8BB6A3812BA7}"/>
    <dgm:cxn modelId="{E9CB60A5-17B0-4630-97B6-E0948ECE422C}" srcId="{910EF03D-3F54-44EE-868C-CAE18D462D1C}" destId="{A0B345AD-9857-41E8-B152-0E65EF5155F9}" srcOrd="9" destOrd="0" parTransId="{6264DCA5-BA63-4893-AF1F-3CDDAA1EECC5}" sibTransId="{8E2F9D2D-38D8-4037-8963-CEC00931C995}"/>
    <dgm:cxn modelId="{B9D990F3-6772-429E-BD8D-9414D5515B53}" type="presOf" srcId="{D10784E8-1E5E-4592-B2E4-525EF7D86A8D}" destId="{4531B5AC-3007-407F-B3B4-A58F35A9E414}" srcOrd="0" destOrd="0" presId="urn:microsoft.com/office/officeart/2005/8/layout/vList2"/>
    <dgm:cxn modelId="{E99559C9-CB55-4B15-86EF-DCDF6FFFD501}" type="presOf" srcId="{9A668809-A116-4A85-9352-37422A5A964C}" destId="{94B9F11F-CDEE-47FD-AD64-69B67487DD0D}" srcOrd="0" destOrd="0" presId="urn:microsoft.com/office/officeart/2005/8/layout/vList2"/>
    <dgm:cxn modelId="{952A9A05-353B-4C0B-8E41-56A7645CC6E4}" srcId="{910EF03D-3F54-44EE-868C-CAE18D462D1C}" destId="{53F5ED73-2DA6-47F9-92B2-8331E534DFF1}" srcOrd="3" destOrd="0" parTransId="{F03A1311-4C58-4100-9638-6525CC228FE9}" sibTransId="{B061D3BB-F7C4-4A4F-927D-1AC9757842E8}"/>
    <dgm:cxn modelId="{07CD7EDC-6942-4046-A641-C356BACC946A}" type="presOf" srcId="{D3700EDC-01F0-40A3-B00D-76DA358675E9}" destId="{21CDD019-9E18-40AD-B985-C50E5E5B1806}" srcOrd="0" destOrd="0" presId="urn:microsoft.com/office/officeart/2005/8/layout/vList2"/>
    <dgm:cxn modelId="{C5E606F4-7D3D-4937-AF4C-41468E295A26}" type="presOf" srcId="{6E6FFFE6-2F95-463B-9239-E573AE916E87}" destId="{9ED21050-929B-44E2-9777-1DDD03819231}" srcOrd="0" destOrd="0" presId="urn:microsoft.com/office/officeart/2005/8/layout/vList2"/>
    <dgm:cxn modelId="{ECDA9B51-7F9B-41F9-A63D-52A70D71AE46}" type="presOf" srcId="{A0B345AD-9857-41E8-B152-0E65EF5155F9}" destId="{51C8418B-49D7-4F4D-A5DA-46EA8A6260E3}" srcOrd="0" destOrd="0" presId="urn:microsoft.com/office/officeart/2005/8/layout/vList2"/>
    <dgm:cxn modelId="{D3D7E300-1A7C-4408-BA4C-2765FAB2BC2F}" type="presOf" srcId="{B754B946-36E2-4F47-8D8B-82107B5F239E}" destId="{85440727-369D-42C0-AF7C-6E35EA07004C}" srcOrd="0" destOrd="0" presId="urn:microsoft.com/office/officeart/2005/8/layout/vList2"/>
    <dgm:cxn modelId="{EA5FD1DD-12D9-40E6-AA91-AB66247C301B}" type="presOf" srcId="{6BC0927B-F55E-4DD6-BF35-2DFAB8E89177}" destId="{712E8979-200E-4E93-97A8-94C1FDB1CF47}" srcOrd="0" destOrd="0" presId="urn:microsoft.com/office/officeart/2005/8/layout/vList2"/>
    <dgm:cxn modelId="{B831917A-5F81-4AE2-B9AB-36CA0E2557F3}" type="presOf" srcId="{12B608A9-C6EC-417E-B84F-CEA57BB635FB}" destId="{42F1179A-DA6A-4684-9AFF-BB06026D1A1C}" srcOrd="0" destOrd="0" presId="urn:microsoft.com/office/officeart/2005/8/layout/vList2"/>
    <dgm:cxn modelId="{C3BEF50C-09C2-4C9D-8353-206F0F6849BF}" srcId="{910EF03D-3F54-44EE-868C-CAE18D462D1C}" destId="{24942C84-DC9A-4D43-87DD-EB47D563A1A1}" srcOrd="19" destOrd="0" parTransId="{823EF6C8-D529-41D3-B3E2-C50DE4C75416}" sibTransId="{230C42D5-00B1-4020-B013-55E8B0A534E6}"/>
    <dgm:cxn modelId="{D190C16B-0B12-404A-B63E-60C219CC1CA6}" srcId="{910EF03D-3F54-44EE-868C-CAE18D462D1C}" destId="{C6AAAF39-B9E3-45ED-87BA-7329B9A67C8B}" srcOrd="10" destOrd="0" parTransId="{7586BD7B-BFDD-4424-9B02-B2F82FE181C7}" sibTransId="{C3065719-7E41-448C-9CCC-545AB4C2347E}"/>
    <dgm:cxn modelId="{C719BA04-F42C-41B2-AFA2-F37BBA674317}" srcId="{910EF03D-3F54-44EE-868C-CAE18D462D1C}" destId="{7D2E4F71-9034-470C-A689-993C03354DF2}" srcOrd="4" destOrd="0" parTransId="{FFF8EEF6-82AA-4888-8ABB-1185D5484C58}" sibTransId="{C2147678-D6E0-4CE8-B961-364EAFE22899}"/>
    <dgm:cxn modelId="{4EE8208B-2AC3-4B9E-BC81-530F2530EF68}" type="presOf" srcId="{7847AED2-A789-4119-B4DC-3A53B8A9036A}" destId="{4F595002-6F93-4DB3-9B33-ACBFE3DBF923}" srcOrd="0" destOrd="0" presId="urn:microsoft.com/office/officeart/2005/8/layout/vList2"/>
    <dgm:cxn modelId="{80C5FD21-9C28-40F6-8909-F8D148ECC65F}" srcId="{910EF03D-3F54-44EE-868C-CAE18D462D1C}" destId="{12B608A9-C6EC-417E-B84F-CEA57BB635FB}" srcOrd="7" destOrd="0" parTransId="{E3CBDCB4-64F4-4EAC-B429-1F0A7B9D1389}" sibTransId="{34C0C663-425C-4380-8EEB-53F5D07F12FC}"/>
    <dgm:cxn modelId="{6491411C-E1F4-4376-9005-5AC86C111B78}" type="presOf" srcId="{F222C1E6-28C3-4722-B494-D0298EBCAFA1}" destId="{C19C0434-E84B-4778-8907-9233251E86BE}" srcOrd="0" destOrd="0" presId="urn:microsoft.com/office/officeart/2005/8/layout/vList2"/>
    <dgm:cxn modelId="{DA563717-5737-4A51-A4AE-6CFD0A09B3F6}" type="presOf" srcId="{53F5ED73-2DA6-47F9-92B2-8331E534DFF1}" destId="{A775CB83-B638-4053-BFBD-BA25D07D2828}" srcOrd="0" destOrd="0" presId="urn:microsoft.com/office/officeart/2005/8/layout/vList2"/>
    <dgm:cxn modelId="{36527DD5-45DC-41F0-A7B0-79CA505FDCD5}" type="presOf" srcId="{910EF03D-3F54-44EE-868C-CAE18D462D1C}" destId="{E763852A-6405-4894-BDD4-A6E5C800010C}" srcOrd="0" destOrd="0" presId="urn:microsoft.com/office/officeart/2005/8/layout/vList2"/>
    <dgm:cxn modelId="{AEA25F81-072D-4E05-9470-2362DA9227F0}" srcId="{910EF03D-3F54-44EE-868C-CAE18D462D1C}" destId="{D3700EDC-01F0-40A3-B00D-76DA358675E9}" srcOrd="14" destOrd="0" parTransId="{83B202F0-8EFF-4D25-8D57-868841DF9ACB}" sibTransId="{6ADB2574-FBCD-4D86-80AE-86720C761666}"/>
    <dgm:cxn modelId="{2134BE76-CC74-4836-8730-A347E6B2DF78}" type="presOf" srcId="{7D2E4F71-9034-470C-A689-993C03354DF2}" destId="{1137B1D3-B607-4CB9-B631-7C644312F3AE}" srcOrd="0" destOrd="0" presId="urn:microsoft.com/office/officeart/2005/8/layout/vList2"/>
    <dgm:cxn modelId="{8BF3C62E-2147-4098-9FAE-6F1A34C811B0}" srcId="{910EF03D-3F54-44EE-868C-CAE18D462D1C}" destId="{CCC80CB0-6918-4D65-A1DA-7B8660BE27C6}" srcOrd="11" destOrd="0" parTransId="{39EBE258-7A62-4766-A882-5D376630C5D3}" sibTransId="{F1AC348E-88F6-485D-A464-05C088E4689A}"/>
    <dgm:cxn modelId="{DC8C8591-F93D-4DFF-A0D0-B4D86DAF74F1}" type="presParOf" srcId="{E763852A-6405-4894-BDD4-A6E5C800010C}" destId="{193EDF1A-D180-4AF2-9404-A5A1B49CB513}" srcOrd="0" destOrd="0" presId="urn:microsoft.com/office/officeart/2005/8/layout/vList2"/>
    <dgm:cxn modelId="{060888E8-2A49-465E-95DD-1D0A123D5353}" type="presParOf" srcId="{E763852A-6405-4894-BDD4-A6E5C800010C}" destId="{BADEA877-B09A-4514-AE52-F9CA9BC557F0}" srcOrd="1" destOrd="0" presId="urn:microsoft.com/office/officeart/2005/8/layout/vList2"/>
    <dgm:cxn modelId="{3C8C7E6E-92D3-40FF-9F64-082F8595282F}" type="presParOf" srcId="{E763852A-6405-4894-BDD4-A6E5C800010C}" destId="{4F595002-6F93-4DB3-9B33-ACBFE3DBF923}" srcOrd="2" destOrd="0" presId="urn:microsoft.com/office/officeart/2005/8/layout/vList2"/>
    <dgm:cxn modelId="{793B0A6F-B0AF-4754-BD71-DAC789DD53F0}" type="presParOf" srcId="{E763852A-6405-4894-BDD4-A6E5C800010C}" destId="{C1A92414-AE32-4E8E-8B07-F17ECFC73793}" srcOrd="3" destOrd="0" presId="urn:microsoft.com/office/officeart/2005/8/layout/vList2"/>
    <dgm:cxn modelId="{842B5647-736D-40A5-81E8-1109366F4C8F}" type="presParOf" srcId="{E763852A-6405-4894-BDD4-A6E5C800010C}" destId="{650F085A-4832-4699-AF96-A8073B9956AD}" srcOrd="4" destOrd="0" presId="urn:microsoft.com/office/officeart/2005/8/layout/vList2"/>
    <dgm:cxn modelId="{138E6C84-1103-470B-94C1-AEF6C6689250}" type="presParOf" srcId="{E763852A-6405-4894-BDD4-A6E5C800010C}" destId="{3608A01B-3951-463D-8D45-1A000E2C6701}" srcOrd="5" destOrd="0" presId="urn:microsoft.com/office/officeart/2005/8/layout/vList2"/>
    <dgm:cxn modelId="{EB20B9EC-6E22-4F1D-B164-7DDBA7B18B9A}" type="presParOf" srcId="{E763852A-6405-4894-BDD4-A6E5C800010C}" destId="{A775CB83-B638-4053-BFBD-BA25D07D2828}" srcOrd="6" destOrd="0" presId="urn:microsoft.com/office/officeart/2005/8/layout/vList2"/>
    <dgm:cxn modelId="{B85AD829-1B5A-4A9D-8CDE-B1A20F27E09B}" type="presParOf" srcId="{E763852A-6405-4894-BDD4-A6E5C800010C}" destId="{4615AE1F-B05B-4456-8C26-1BF4119E13A9}" srcOrd="7" destOrd="0" presId="urn:microsoft.com/office/officeart/2005/8/layout/vList2"/>
    <dgm:cxn modelId="{17648637-3BBF-4F71-8ACC-9485E31F8182}" type="presParOf" srcId="{E763852A-6405-4894-BDD4-A6E5C800010C}" destId="{1137B1D3-B607-4CB9-B631-7C644312F3AE}" srcOrd="8" destOrd="0" presId="urn:microsoft.com/office/officeart/2005/8/layout/vList2"/>
    <dgm:cxn modelId="{3F96910B-375F-45E3-8CC9-2D70762C5C03}" type="presParOf" srcId="{E763852A-6405-4894-BDD4-A6E5C800010C}" destId="{38CC42BD-6613-4E37-BC06-22652647D6E7}" srcOrd="9" destOrd="0" presId="urn:microsoft.com/office/officeart/2005/8/layout/vList2"/>
    <dgm:cxn modelId="{7811F2E2-E743-4890-9DF8-F6D9680E5864}" type="presParOf" srcId="{E763852A-6405-4894-BDD4-A6E5C800010C}" destId="{712E8979-200E-4E93-97A8-94C1FDB1CF47}" srcOrd="10" destOrd="0" presId="urn:microsoft.com/office/officeart/2005/8/layout/vList2"/>
    <dgm:cxn modelId="{0E787CCA-A312-4432-9A9B-E98204635912}" type="presParOf" srcId="{E763852A-6405-4894-BDD4-A6E5C800010C}" destId="{B097422B-37F9-4096-8FCA-D07A486F3C94}" srcOrd="11" destOrd="0" presId="urn:microsoft.com/office/officeart/2005/8/layout/vList2"/>
    <dgm:cxn modelId="{6A0033EB-16E2-45B7-9EEA-767B735308DB}" type="presParOf" srcId="{E763852A-6405-4894-BDD4-A6E5C800010C}" destId="{94B9F11F-CDEE-47FD-AD64-69B67487DD0D}" srcOrd="12" destOrd="0" presId="urn:microsoft.com/office/officeart/2005/8/layout/vList2"/>
    <dgm:cxn modelId="{D939F7F9-3A00-4370-8242-ECE3012DE864}" type="presParOf" srcId="{E763852A-6405-4894-BDD4-A6E5C800010C}" destId="{1E1B0168-8DFE-49AE-95BA-A61326C2125C}" srcOrd="13" destOrd="0" presId="urn:microsoft.com/office/officeart/2005/8/layout/vList2"/>
    <dgm:cxn modelId="{D3BC4ED2-73BE-4AEE-99F5-2802E6AC8319}" type="presParOf" srcId="{E763852A-6405-4894-BDD4-A6E5C800010C}" destId="{42F1179A-DA6A-4684-9AFF-BB06026D1A1C}" srcOrd="14" destOrd="0" presId="urn:microsoft.com/office/officeart/2005/8/layout/vList2"/>
    <dgm:cxn modelId="{11013F61-BD57-4069-9B35-617E09232EC7}" type="presParOf" srcId="{E763852A-6405-4894-BDD4-A6E5C800010C}" destId="{95FBECF4-9F81-45D5-BCEE-5427F28AC45B}" srcOrd="15" destOrd="0" presId="urn:microsoft.com/office/officeart/2005/8/layout/vList2"/>
    <dgm:cxn modelId="{B2A12013-F6D3-4707-A339-B796EFDAC5BF}" type="presParOf" srcId="{E763852A-6405-4894-BDD4-A6E5C800010C}" destId="{4531B5AC-3007-407F-B3B4-A58F35A9E414}" srcOrd="16" destOrd="0" presId="urn:microsoft.com/office/officeart/2005/8/layout/vList2"/>
    <dgm:cxn modelId="{7CD23C45-3DF2-4A51-86DD-7850850DFA89}" type="presParOf" srcId="{E763852A-6405-4894-BDD4-A6E5C800010C}" destId="{43E59704-3B43-44CB-AD7F-A78586947F29}" srcOrd="17" destOrd="0" presId="urn:microsoft.com/office/officeart/2005/8/layout/vList2"/>
    <dgm:cxn modelId="{B1079816-4EE3-42ED-97C5-EF9AAF87F2AF}" type="presParOf" srcId="{E763852A-6405-4894-BDD4-A6E5C800010C}" destId="{51C8418B-49D7-4F4D-A5DA-46EA8A6260E3}" srcOrd="18" destOrd="0" presId="urn:microsoft.com/office/officeart/2005/8/layout/vList2"/>
    <dgm:cxn modelId="{973EF57D-2F68-49C2-9B17-0B2286BDB03A}" type="presParOf" srcId="{E763852A-6405-4894-BDD4-A6E5C800010C}" destId="{D0C161C6-CE42-4156-8310-E1A928A33D8D}" srcOrd="19" destOrd="0" presId="urn:microsoft.com/office/officeart/2005/8/layout/vList2"/>
    <dgm:cxn modelId="{B336A66D-74EB-4D8E-B605-4555AA4DA23C}" type="presParOf" srcId="{E763852A-6405-4894-BDD4-A6E5C800010C}" destId="{DF2A9F94-A235-49B5-8118-F68CB956388A}" srcOrd="20" destOrd="0" presId="urn:microsoft.com/office/officeart/2005/8/layout/vList2"/>
    <dgm:cxn modelId="{DE460B6E-2278-4DDE-9E7B-D750C77D133E}" type="presParOf" srcId="{E763852A-6405-4894-BDD4-A6E5C800010C}" destId="{27FE6329-7B84-42B2-AB01-2C7A7BAE181C}" srcOrd="21" destOrd="0" presId="urn:microsoft.com/office/officeart/2005/8/layout/vList2"/>
    <dgm:cxn modelId="{FC44429E-430C-403C-8AE7-A4A2489DFAF4}" type="presParOf" srcId="{E763852A-6405-4894-BDD4-A6E5C800010C}" destId="{1D62E9B6-7486-451D-8EB2-AD7C52AE4F2B}" srcOrd="22" destOrd="0" presId="urn:microsoft.com/office/officeart/2005/8/layout/vList2"/>
    <dgm:cxn modelId="{7662A9FC-F500-4498-99E0-674BD4733012}" type="presParOf" srcId="{E763852A-6405-4894-BDD4-A6E5C800010C}" destId="{1B93DE29-C258-4EAA-A2D4-00D8318CCD74}" srcOrd="23" destOrd="0" presId="urn:microsoft.com/office/officeart/2005/8/layout/vList2"/>
    <dgm:cxn modelId="{304C9E48-7C53-4301-A2C9-399B2E370703}" type="presParOf" srcId="{E763852A-6405-4894-BDD4-A6E5C800010C}" destId="{85440727-369D-42C0-AF7C-6E35EA07004C}" srcOrd="24" destOrd="0" presId="urn:microsoft.com/office/officeart/2005/8/layout/vList2"/>
    <dgm:cxn modelId="{FBFE3B8C-F069-4B8C-89D8-F4A898037441}" type="presParOf" srcId="{E763852A-6405-4894-BDD4-A6E5C800010C}" destId="{BF42385A-3CAB-40C7-9DE9-7D3E6CBA9924}" srcOrd="25" destOrd="0" presId="urn:microsoft.com/office/officeart/2005/8/layout/vList2"/>
    <dgm:cxn modelId="{56EEDBC0-4CDF-4B06-86AC-93DA7290615C}" type="presParOf" srcId="{E763852A-6405-4894-BDD4-A6E5C800010C}" destId="{42461DA8-2388-49A5-996B-4B1EDAD356A2}" srcOrd="26" destOrd="0" presId="urn:microsoft.com/office/officeart/2005/8/layout/vList2"/>
    <dgm:cxn modelId="{CACCFE4D-486F-4324-990D-FAFD4E9E4E42}" type="presParOf" srcId="{E763852A-6405-4894-BDD4-A6E5C800010C}" destId="{5C19AF31-CDDD-4C35-88B9-AD7F76BABC2B}" srcOrd="27" destOrd="0" presId="urn:microsoft.com/office/officeart/2005/8/layout/vList2"/>
    <dgm:cxn modelId="{ADD5904E-1356-4000-A72F-0914F238A9A9}" type="presParOf" srcId="{E763852A-6405-4894-BDD4-A6E5C800010C}" destId="{21CDD019-9E18-40AD-B985-C50E5E5B1806}" srcOrd="28" destOrd="0" presId="urn:microsoft.com/office/officeart/2005/8/layout/vList2"/>
    <dgm:cxn modelId="{4F4BBA75-FA9E-4ABD-9577-4AFAA30400D9}" type="presParOf" srcId="{E763852A-6405-4894-BDD4-A6E5C800010C}" destId="{8B7FF824-2DBF-4E64-8786-212315F4F25D}" srcOrd="29" destOrd="0" presId="urn:microsoft.com/office/officeart/2005/8/layout/vList2"/>
    <dgm:cxn modelId="{9CD7BF90-B560-419C-9762-3DE803843198}" type="presParOf" srcId="{E763852A-6405-4894-BDD4-A6E5C800010C}" destId="{B57E2457-2775-40E6-896D-F236B58450A7}" srcOrd="30" destOrd="0" presId="urn:microsoft.com/office/officeart/2005/8/layout/vList2"/>
    <dgm:cxn modelId="{25E96FF0-DBC5-4BE0-85A5-F663D71828E4}" type="presParOf" srcId="{E763852A-6405-4894-BDD4-A6E5C800010C}" destId="{5825C38B-852A-4BC3-8DC1-6DE15CE4153B}" srcOrd="31" destOrd="0" presId="urn:microsoft.com/office/officeart/2005/8/layout/vList2"/>
    <dgm:cxn modelId="{FAE5FF38-A40D-40DC-87B9-94CD92BEDD56}" type="presParOf" srcId="{E763852A-6405-4894-BDD4-A6E5C800010C}" destId="{3F877EAD-5E77-4253-A8A6-A0717CA1D1E0}" srcOrd="32" destOrd="0" presId="urn:microsoft.com/office/officeart/2005/8/layout/vList2"/>
    <dgm:cxn modelId="{0AC6B3D3-6F97-47A8-A640-4A286CA238A7}" type="presParOf" srcId="{E763852A-6405-4894-BDD4-A6E5C800010C}" destId="{D78179C6-80AD-4B2F-BE01-DE7496CFD6E8}" srcOrd="33" destOrd="0" presId="urn:microsoft.com/office/officeart/2005/8/layout/vList2"/>
    <dgm:cxn modelId="{39848B25-7314-4AEF-85FB-410A0B820058}" type="presParOf" srcId="{E763852A-6405-4894-BDD4-A6E5C800010C}" destId="{C19C0434-E84B-4778-8907-9233251E86BE}" srcOrd="34" destOrd="0" presId="urn:microsoft.com/office/officeart/2005/8/layout/vList2"/>
    <dgm:cxn modelId="{7552777D-6840-44BD-AD45-1AC25CBDBF48}" type="presParOf" srcId="{E763852A-6405-4894-BDD4-A6E5C800010C}" destId="{CC9653BE-349B-440B-9E7B-FE39FEA0394A}" srcOrd="35" destOrd="0" presId="urn:microsoft.com/office/officeart/2005/8/layout/vList2"/>
    <dgm:cxn modelId="{774BC4FA-326F-48A9-90FC-6518A0C1E95A}" type="presParOf" srcId="{E763852A-6405-4894-BDD4-A6E5C800010C}" destId="{CF25EE54-79ED-4BDC-8D31-3A4674C5262F}" srcOrd="36" destOrd="0" presId="urn:microsoft.com/office/officeart/2005/8/layout/vList2"/>
    <dgm:cxn modelId="{D7BE453B-B9BF-41B8-8579-8D3021781E62}" type="presParOf" srcId="{E763852A-6405-4894-BDD4-A6E5C800010C}" destId="{397D515E-D47D-467C-B0E3-ABF543E5EEB0}" srcOrd="37" destOrd="0" presId="urn:microsoft.com/office/officeart/2005/8/layout/vList2"/>
    <dgm:cxn modelId="{BB1E1F00-59BF-44C2-8A4C-488A8A4CB286}" type="presParOf" srcId="{E763852A-6405-4894-BDD4-A6E5C800010C}" destId="{6A078619-70AB-4F76-8A41-0DF7C075D954}" srcOrd="38" destOrd="0" presId="urn:microsoft.com/office/officeart/2005/8/layout/vList2"/>
    <dgm:cxn modelId="{1C323D9B-7579-4001-A5DC-C3B083C66CDE}" type="presParOf" srcId="{E763852A-6405-4894-BDD4-A6E5C800010C}" destId="{82407CCC-534F-4D53-BE78-6CF3EEFB6A14}" srcOrd="39" destOrd="0" presId="urn:microsoft.com/office/officeart/2005/8/layout/vList2"/>
    <dgm:cxn modelId="{98C95AC8-F436-48ED-90DB-E0FF8F3B4E45}" type="presParOf" srcId="{E763852A-6405-4894-BDD4-A6E5C800010C}" destId="{9ED21050-929B-44E2-9777-1DDD03819231}" srcOrd="4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A7DB31-46CB-4CA7-87A2-6A2419EDEE1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B64BD7-D074-4E10-82C4-787B67588D4F}">
      <dgm:prSet phldrT="[Text]"/>
      <dgm:spPr/>
      <dgm:t>
        <a:bodyPr/>
        <a:lstStyle/>
        <a:p>
          <a:pPr algn="l"/>
          <a:r>
            <a:rPr lang="en-US" dirty="0" err="1" smtClean="0">
              <a:latin typeface="Calibri" pitchFamily="34" charset="0"/>
            </a:rPr>
            <a:t>Burland</a:t>
          </a:r>
          <a:r>
            <a:rPr lang="en-US" dirty="0" smtClean="0">
              <a:latin typeface="Calibri" pitchFamily="34" charset="0"/>
            </a:rPr>
            <a:t> &amp; Burbidge, 1985</a:t>
          </a:r>
          <a:endParaRPr lang="en-US" dirty="0">
            <a:latin typeface="Calibri" pitchFamily="34" charset="0"/>
          </a:endParaRPr>
        </a:p>
      </dgm:t>
    </dgm:pt>
    <dgm:pt modelId="{326AF526-EEDE-4719-9410-0FC8C0FDAAFF}" type="parTrans" cxnId="{6B371752-5988-4E6F-AD48-01A8E08AC8DB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EE3D274-76B0-4B79-96F4-0E2F321585C4}" type="sibTrans" cxnId="{6B371752-5988-4E6F-AD48-01A8E08AC8DB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8C37C7B-6992-4235-B585-9406DE48CE64}">
      <dgm:prSet phldrT="[Text]"/>
      <dgm:spPr/>
      <dgm:t>
        <a:bodyPr/>
        <a:lstStyle/>
        <a:p>
          <a:pPr algn="l"/>
          <a:r>
            <a:rPr lang="en-US" dirty="0" err="1" smtClean="0">
              <a:latin typeface="Calibri" pitchFamily="34" charset="0"/>
            </a:rPr>
            <a:t>Terzaghi</a:t>
          </a:r>
          <a:endParaRPr lang="en-US" dirty="0">
            <a:latin typeface="Calibri" pitchFamily="34" charset="0"/>
          </a:endParaRPr>
        </a:p>
      </dgm:t>
    </dgm:pt>
    <dgm:pt modelId="{78950E5F-D8B8-4F67-A0DB-36D168FAC029}" type="parTrans" cxnId="{CD4BFA5C-9664-407E-AD3B-FF913E67309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009F2AB-3747-4687-B0E7-F1AC00CF1A6A}" type="sibTrans" cxnId="{CD4BFA5C-9664-407E-AD3B-FF913E67309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D688C21-15FC-4E9F-BC8D-697A416D87DD}">
      <dgm:prSet phldrT="[Text]"/>
      <dgm:spPr/>
      <dgm:t>
        <a:bodyPr/>
        <a:lstStyle/>
        <a:p>
          <a:pPr algn="l"/>
          <a:r>
            <a:rPr lang="en-US" dirty="0" smtClean="0">
              <a:latin typeface="Calibri" pitchFamily="34" charset="0"/>
            </a:rPr>
            <a:t>Meyerhof, 1976</a:t>
          </a:r>
          <a:endParaRPr lang="en-US" dirty="0">
            <a:latin typeface="Calibri" pitchFamily="34" charset="0"/>
          </a:endParaRPr>
        </a:p>
      </dgm:t>
    </dgm:pt>
    <dgm:pt modelId="{A6A8F24B-6BB5-4D4F-929C-8E6E87B4ED57}" type="parTrans" cxnId="{7E5F2B70-58C0-48ED-9465-290570622EAF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8CA17B9-BFFF-48E7-95BE-735950F15B58}" type="sibTrans" cxnId="{7E5F2B70-58C0-48ED-9465-290570622EAF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D01A75B-55E3-47C4-ABE3-3641935808AD}">
      <dgm:prSet phldrT="[Text]"/>
      <dgm:spPr/>
      <dgm:t>
        <a:bodyPr/>
        <a:lstStyle/>
        <a:p>
          <a:pPr algn="l"/>
          <a:r>
            <a:rPr lang="en-US" dirty="0" smtClean="0">
              <a:latin typeface="Calibri" pitchFamily="34" charset="0"/>
            </a:rPr>
            <a:t>Parry, 1977</a:t>
          </a:r>
          <a:endParaRPr lang="en-US" dirty="0">
            <a:latin typeface="Calibri" pitchFamily="34" charset="0"/>
          </a:endParaRPr>
        </a:p>
      </dgm:t>
    </dgm:pt>
    <dgm:pt modelId="{71C2AC69-D920-4BFA-9B31-234B654D66B0}" type="parTrans" cxnId="{567B7483-205D-4377-9AA1-3964A333F44B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DEF6C94-A779-4208-9D26-AC908842C50A}" type="sibTrans" cxnId="{567B7483-205D-4377-9AA1-3964A333F44B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C52ADE6-561C-443F-A47B-ED195EA219EF}">
      <dgm:prSet phldrT="[Text]"/>
      <dgm:spPr/>
      <dgm:t>
        <a:bodyPr/>
        <a:lstStyle/>
        <a:p>
          <a:pPr algn="l"/>
          <a:r>
            <a:rPr lang="en-US" dirty="0" smtClean="0">
              <a:latin typeface="Calibri" pitchFamily="34" charset="0"/>
            </a:rPr>
            <a:t>Peck et al., 1974</a:t>
          </a:r>
          <a:endParaRPr lang="en-US" dirty="0">
            <a:latin typeface="Calibri" pitchFamily="34" charset="0"/>
          </a:endParaRPr>
        </a:p>
      </dgm:t>
    </dgm:pt>
    <dgm:pt modelId="{7F08D1ED-C0BC-4AE1-AA21-0387623BF740}" type="parTrans" cxnId="{A3C1B4B3-9D92-4BF4-B603-949C9C97DAB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199E7F2-2AA1-4C4E-8EBF-854D5F13F9B4}" type="sibTrans" cxnId="{A3C1B4B3-9D92-4BF4-B603-949C9C97DAB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485D3AB-583E-4E36-95E7-18DF9D6A19EC}" type="pres">
      <dgm:prSet presAssocID="{A7A7DB31-46CB-4CA7-87A2-6A2419EDEE1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C6B77A-9FEA-4DC7-84D7-E26189F4CA98}" type="pres">
      <dgm:prSet presAssocID="{BFB64BD7-D074-4E10-82C4-787B67588D4F}" presName="composite" presStyleCnt="0"/>
      <dgm:spPr/>
    </dgm:pt>
    <dgm:pt modelId="{6874D183-C176-4FC4-8EAC-D2D4EC53F78D}" type="pres">
      <dgm:prSet presAssocID="{BFB64BD7-D074-4E10-82C4-787B67588D4F}" presName="imgShp" presStyleLbl="fgImgPlace1" presStyleIdx="0" presStyleCnt="5"/>
      <dgm:spPr/>
    </dgm:pt>
    <dgm:pt modelId="{5BD579E7-B83B-4710-B4E6-1ED068C718A3}" type="pres">
      <dgm:prSet presAssocID="{BFB64BD7-D074-4E10-82C4-787B67588D4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B5386-6478-4864-AE96-B85DFB672C5E}" type="pres">
      <dgm:prSet presAssocID="{9EE3D274-76B0-4B79-96F4-0E2F321585C4}" presName="spacing" presStyleCnt="0"/>
      <dgm:spPr/>
    </dgm:pt>
    <dgm:pt modelId="{42682A7B-D192-46D4-8FE9-6E41AAD450C4}" type="pres">
      <dgm:prSet presAssocID="{08C37C7B-6992-4235-B585-9406DE48CE64}" presName="composite" presStyleCnt="0"/>
      <dgm:spPr/>
    </dgm:pt>
    <dgm:pt modelId="{F62D733F-15D6-4A85-9596-A813822D4D9F}" type="pres">
      <dgm:prSet presAssocID="{08C37C7B-6992-4235-B585-9406DE48CE64}" presName="imgShp" presStyleLbl="fgImgPlace1" presStyleIdx="1" presStyleCnt="5"/>
      <dgm:spPr/>
    </dgm:pt>
    <dgm:pt modelId="{E26009A5-0FE6-4392-A61A-B50836DEE7F9}" type="pres">
      <dgm:prSet presAssocID="{08C37C7B-6992-4235-B585-9406DE48CE6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DB835-7488-4CEF-BE99-201512155C7B}" type="pres">
      <dgm:prSet presAssocID="{0009F2AB-3747-4687-B0E7-F1AC00CF1A6A}" presName="spacing" presStyleCnt="0"/>
      <dgm:spPr/>
    </dgm:pt>
    <dgm:pt modelId="{549C09A2-4BB5-4804-853A-43785422C47D}" type="pres">
      <dgm:prSet presAssocID="{3D688C21-15FC-4E9F-BC8D-697A416D87DD}" presName="composite" presStyleCnt="0"/>
      <dgm:spPr/>
    </dgm:pt>
    <dgm:pt modelId="{BD1F64B5-53C0-4F2A-9837-0F46B0629D05}" type="pres">
      <dgm:prSet presAssocID="{3D688C21-15FC-4E9F-BC8D-697A416D87DD}" presName="imgShp" presStyleLbl="fgImgPlace1" presStyleIdx="2" presStyleCnt="5"/>
      <dgm:spPr/>
    </dgm:pt>
    <dgm:pt modelId="{246E606B-7363-4BDB-823C-69B45193A510}" type="pres">
      <dgm:prSet presAssocID="{3D688C21-15FC-4E9F-BC8D-697A416D87D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FAD93-D264-44D9-B28B-516A4787D3E4}" type="pres">
      <dgm:prSet presAssocID="{48CA17B9-BFFF-48E7-95BE-735950F15B58}" presName="spacing" presStyleCnt="0"/>
      <dgm:spPr/>
    </dgm:pt>
    <dgm:pt modelId="{032F4C7C-D7E2-4FBE-82E9-9520579C2638}" type="pres">
      <dgm:prSet presAssocID="{6D01A75B-55E3-47C4-ABE3-3641935808AD}" presName="composite" presStyleCnt="0"/>
      <dgm:spPr/>
    </dgm:pt>
    <dgm:pt modelId="{7AD00030-32DC-4E57-A01C-2181CDF287B2}" type="pres">
      <dgm:prSet presAssocID="{6D01A75B-55E3-47C4-ABE3-3641935808AD}" presName="imgShp" presStyleLbl="fgImgPlace1" presStyleIdx="3" presStyleCnt="5"/>
      <dgm:spPr/>
    </dgm:pt>
    <dgm:pt modelId="{8D71D8E4-E528-44F7-84CE-003824B1DFD1}" type="pres">
      <dgm:prSet presAssocID="{6D01A75B-55E3-47C4-ABE3-3641935808A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08CF4-8419-4ED2-8EA6-0337A94152D3}" type="pres">
      <dgm:prSet presAssocID="{1DEF6C94-A779-4208-9D26-AC908842C50A}" presName="spacing" presStyleCnt="0"/>
      <dgm:spPr/>
    </dgm:pt>
    <dgm:pt modelId="{C4C71EE6-E663-43A6-94BF-18FAE007036E}" type="pres">
      <dgm:prSet presAssocID="{4C52ADE6-561C-443F-A47B-ED195EA219EF}" presName="composite" presStyleCnt="0"/>
      <dgm:spPr/>
    </dgm:pt>
    <dgm:pt modelId="{A23B6FA0-3285-458D-8D64-6888039FDAE2}" type="pres">
      <dgm:prSet presAssocID="{4C52ADE6-561C-443F-A47B-ED195EA219EF}" presName="imgShp" presStyleLbl="fgImgPlace1" presStyleIdx="4" presStyleCnt="5"/>
      <dgm:spPr/>
    </dgm:pt>
    <dgm:pt modelId="{5BD20D3C-467C-4C68-9AFA-9F279FA02288}" type="pres">
      <dgm:prSet presAssocID="{4C52ADE6-561C-443F-A47B-ED195EA219E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7B7483-205D-4377-9AA1-3964A333F44B}" srcId="{A7A7DB31-46CB-4CA7-87A2-6A2419EDEE1A}" destId="{6D01A75B-55E3-47C4-ABE3-3641935808AD}" srcOrd="3" destOrd="0" parTransId="{71C2AC69-D920-4BFA-9B31-234B654D66B0}" sibTransId="{1DEF6C94-A779-4208-9D26-AC908842C50A}"/>
    <dgm:cxn modelId="{7E5F2B70-58C0-48ED-9465-290570622EAF}" srcId="{A7A7DB31-46CB-4CA7-87A2-6A2419EDEE1A}" destId="{3D688C21-15FC-4E9F-BC8D-697A416D87DD}" srcOrd="2" destOrd="0" parTransId="{A6A8F24B-6BB5-4D4F-929C-8E6E87B4ED57}" sibTransId="{48CA17B9-BFFF-48E7-95BE-735950F15B58}"/>
    <dgm:cxn modelId="{CD4BFA5C-9664-407E-AD3B-FF913E67309E}" srcId="{A7A7DB31-46CB-4CA7-87A2-6A2419EDEE1A}" destId="{08C37C7B-6992-4235-B585-9406DE48CE64}" srcOrd="1" destOrd="0" parTransId="{78950E5F-D8B8-4F67-A0DB-36D168FAC029}" sibTransId="{0009F2AB-3747-4687-B0E7-F1AC00CF1A6A}"/>
    <dgm:cxn modelId="{E910B183-C14A-45D6-B958-AFF46EF3BADE}" type="presOf" srcId="{6D01A75B-55E3-47C4-ABE3-3641935808AD}" destId="{8D71D8E4-E528-44F7-84CE-003824B1DFD1}" srcOrd="0" destOrd="0" presId="urn:microsoft.com/office/officeart/2005/8/layout/vList3"/>
    <dgm:cxn modelId="{08545145-B94E-4BF0-9F33-58F17BB6008F}" type="presOf" srcId="{08C37C7B-6992-4235-B585-9406DE48CE64}" destId="{E26009A5-0FE6-4392-A61A-B50836DEE7F9}" srcOrd="0" destOrd="0" presId="urn:microsoft.com/office/officeart/2005/8/layout/vList3"/>
    <dgm:cxn modelId="{6B371752-5988-4E6F-AD48-01A8E08AC8DB}" srcId="{A7A7DB31-46CB-4CA7-87A2-6A2419EDEE1A}" destId="{BFB64BD7-D074-4E10-82C4-787B67588D4F}" srcOrd="0" destOrd="0" parTransId="{326AF526-EEDE-4719-9410-0FC8C0FDAAFF}" sibTransId="{9EE3D274-76B0-4B79-96F4-0E2F321585C4}"/>
    <dgm:cxn modelId="{E9EA5B6E-41A1-463B-BCEB-B8E0986A3C2D}" type="presOf" srcId="{3D688C21-15FC-4E9F-BC8D-697A416D87DD}" destId="{246E606B-7363-4BDB-823C-69B45193A510}" srcOrd="0" destOrd="0" presId="urn:microsoft.com/office/officeart/2005/8/layout/vList3"/>
    <dgm:cxn modelId="{A3C1B4B3-9D92-4BF4-B603-949C9C97DAB4}" srcId="{A7A7DB31-46CB-4CA7-87A2-6A2419EDEE1A}" destId="{4C52ADE6-561C-443F-A47B-ED195EA219EF}" srcOrd="4" destOrd="0" parTransId="{7F08D1ED-C0BC-4AE1-AA21-0387623BF740}" sibTransId="{3199E7F2-2AA1-4C4E-8EBF-854D5F13F9B4}"/>
    <dgm:cxn modelId="{EAFEDF8F-9945-43E9-A1A3-95689DD2A0E3}" type="presOf" srcId="{A7A7DB31-46CB-4CA7-87A2-6A2419EDEE1A}" destId="{0485D3AB-583E-4E36-95E7-18DF9D6A19EC}" srcOrd="0" destOrd="0" presId="urn:microsoft.com/office/officeart/2005/8/layout/vList3"/>
    <dgm:cxn modelId="{A7512F19-B2D7-4AB4-806C-D5C8BE9A142B}" type="presOf" srcId="{4C52ADE6-561C-443F-A47B-ED195EA219EF}" destId="{5BD20D3C-467C-4C68-9AFA-9F279FA02288}" srcOrd="0" destOrd="0" presId="urn:microsoft.com/office/officeart/2005/8/layout/vList3"/>
    <dgm:cxn modelId="{8842595B-0376-4597-80D3-89F1BF05673D}" type="presOf" srcId="{BFB64BD7-D074-4E10-82C4-787B67588D4F}" destId="{5BD579E7-B83B-4710-B4E6-1ED068C718A3}" srcOrd="0" destOrd="0" presId="urn:microsoft.com/office/officeart/2005/8/layout/vList3"/>
    <dgm:cxn modelId="{F8B1A0EB-F031-4111-B580-38A6B49F4E03}" type="presParOf" srcId="{0485D3AB-583E-4E36-95E7-18DF9D6A19EC}" destId="{C2C6B77A-9FEA-4DC7-84D7-E26189F4CA98}" srcOrd="0" destOrd="0" presId="urn:microsoft.com/office/officeart/2005/8/layout/vList3"/>
    <dgm:cxn modelId="{F221C1EB-0C11-41E4-B57F-75BFE61AE745}" type="presParOf" srcId="{C2C6B77A-9FEA-4DC7-84D7-E26189F4CA98}" destId="{6874D183-C176-4FC4-8EAC-D2D4EC53F78D}" srcOrd="0" destOrd="0" presId="urn:microsoft.com/office/officeart/2005/8/layout/vList3"/>
    <dgm:cxn modelId="{67B5BE22-30FE-4474-ABA2-8747D4A3FC0B}" type="presParOf" srcId="{C2C6B77A-9FEA-4DC7-84D7-E26189F4CA98}" destId="{5BD579E7-B83B-4710-B4E6-1ED068C718A3}" srcOrd="1" destOrd="0" presId="urn:microsoft.com/office/officeart/2005/8/layout/vList3"/>
    <dgm:cxn modelId="{A901E76D-FEBB-4EEA-BA93-4E56FB574516}" type="presParOf" srcId="{0485D3AB-583E-4E36-95E7-18DF9D6A19EC}" destId="{5A1B5386-6478-4864-AE96-B85DFB672C5E}" srcOrd="1" destOrd="0" presId="urn:microsoft.com/office/officeart/2005/8/layout/vList3"/>
    <dgm:cxn modelId="{FC267814-8B3D-493D-998D-35B1CA5FBE5C}" type="presParOf" srcId="{0485D3AB-583E-4E36-95E7-18DF9D6A19EC}" destId="{42682A7B-D192-46D4-8FE9-6E41AAD450C4}" srcOrd="2" destOrd="0" presId="urn:microsoft.com/office/officeart/2005/8/layout/vList3"/>
    <dgm:cxn modelId="{F748132A-2FCE-4A92-A29A-D5B6B7F9C219}" type="presParOf" srcId="{42682A7B-D192-46D4-8FE9-6E41AAD450C4}" destId="{F62D733F-15D6-4A85-9596-A813822D4D9F}" srcOrd="0" destOrd="0" presId="urn:microsoft.com/office/officeart/2005/8/layout/vList3"/>
    <dgm:cxn modelId="{C4F78849-95BC-4263-9DC3-794D5415E1A3}" type="presParOf" srcId="{42682A7B-D192-46D4-8FE9-6E41AAD450C4}" destId="{E26009A5-0FE6-4392-A61A-B50836DEE7F9}" srcOrd="1" destOrd="0" presId="urn:microsoft.com/office/officeart/2005/8/layout/vList3"/>
    <dgm:cxn modelId="{EACCC140-B3F4-4DEE-B3FE-68AA08420B05}" type="presParOf" srcId="{0485D3AB-583E-4E36-95E7-18DF9D6A19EC}" destId="{774DB835-7488-4CEF-BE99-201512155C7B}" srcOrd="3" destOrd="0" presId="urn:microsoft.com/office/officeart/2005/8/layout/vList3"/>
    <dgm:cxn modelId="{2EC2DCC3-60AE-48EF-8B0A-C54F033E3FC1}" type="presParOf" srcId="{0485D3AB-583E-4E36-95E7-18DF9D6A19EC}" destId="{549C09A2-4BB5-4804-853A-43785422C47D}" srcOrd="4" destOrd="0" presId="urn:microsoft.com/office/officeart/2005/8/layout/vList3"/>
    <dgm:cxn modelId="{B610E91B-D248-427D-9E79-FE224252DAEE}" type="presParOf" srcId="{549C09A2-4BB5-4804-853A-43785422C47D}" destId="{BD1F64B5-53C0-4F2A-9837-0F46B0629D05}" srcOrd="0" destOrd="0" presId="urn:microsoft.com/office/officeart/2005/8/layout/vList3"/>
    <dgm:cxn modelId="{7ABBEEAD-739F-496F-A8C8-6BE904B45AA7}" type="presParOf" srcId="{549C09A2-4BB5-4804-853A-43785422C47D}" destId="{246E606B-7363-4BDB-823C-69B45193A510}" srcOrd="1" destOrd="0" presId="urn:microsoft.com/office/officeart/2005/8/layout/vList3"/>
    <dgm:cxn modelId="{62C30E0C-4BE6-46F9-9208-FEDBDE219B33}" type="presParOf" srcId="{0485D3AB-583E-4E36-95E7-18DF9D6A19EC}" destId="{5BCFAD93-D264-44D9-B28B-516A4787D3E4}" srcOrd="5" destOrd="0" presId="urn:microsoft.com/office/officeart/2005/8/layout/vList3"/>
    <dgm:cxn modelId="{BFCAB271-7F25-4005-A04C-4EBC390235C9}" type="presParOf" srcId="{0485D3AB-583E-4E36-95E7-18DF9D6A19EC}" destId="{032F4C7C-D7E2-4FBE-82E9-9520579C2638}" srcOrd="6" destOrd="0" presId="urn:microsoft.com/office/officeart/2005/8/layout/vList3"/>
    <dgm:cxn modelId="{71720854-83EA-4716-8A71-6899333FCB53}" type="presParOf" srcId="{032F4C7C-D7E2-4FBE-82E9-9520579C2638}" destId="{7AD00030-32DC-4E57-A01C-2181CDF287B2}" srcOrd="0" destOrd="0" presId="urn:microsoft.com/office/officeart/2005/8/layout/vList3"/>
    <dgm:cxn modelId="{8F7E99B5-FEE4-4560-86D6-A60324184270}" type="presParOf" srcId="{032F4C7C-D7E2-4FBE-82E9-9520579C2638}" destId="{8D71D8E4-E528-44F7-84CE-003824B1DFD1}" srcOrd="1" destOrd="0" presId="urn:microsoft.com/office/officeart/2005/8/layout/vList3"/>
    <dgm:cxn modelId="{63F7EAA3-3E6A-4799-96BA-72D7650F91E5}" type="presParOf" srcId="{0485D3AB-583E-4E36-95E7-18DF9D6A19EC}" destId="{26708CF4-8419-4ED2-8EA6-0337A94152D3}" srcOrd="7" destOrd="0" presId="urn:microsoft.com/office/officeart/2005/8/layout/vList3"/>
    <dgm:cxn modelId="{F968D2DC-E551-40E4-88EC-73C3CD0D903F}" type="presParOf" srcId="{0485D3AB-583E-4E36-95E7-18DF9D6A19EC}" destId="{C4C71EE6-E663-43A6-94BF-18FAE007036E}" srcOrd="8" destOrd="0" presId="urn:microsoft.com/office/officeart/2005/8/layout/vList3"/>
    <dgm:cxn modelId="{2C9B2421-C7E5-4167-8F73-003EB9F467DC}" type="presParOf" srcId="{C4C71EE6-E663-43A6-94BF-18FAE007036E}" destId="{A23B6FA0-3285-458D-8D64-6888039FDAE2}" srcOrd="0" destOrd="0" presId="urn:microsoft.com/office/officeart/2005/8/layout/vList3"/>
    <dgm:cxn modelId="{F1744A76-F8A4-411D-8B2A-49358000A141}" type="presParOf" srcId="{C4C71EE6-E663-43A6-94BF-18FAE007036E}" destId="{5BD20D3C-467C-4C68-9AFA-9F279FA0228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EC410B-67D3-4151-A1B1-26554723F7BC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</dgm:pt>
    <dgm:pt modelId="{7CAA7A00-76D4-44A5-881D-A2C5C27E517D}">
      <dgm:prSet phldrT="[Text]" custT="1"/>
      <dgm:spPr/>
      <dgm:t>
        <a:bodyPr/>
        <a:lstStyle/>
        <a:p>
          <a:pPr algn="l"/>
          <a:r>
            <a:rPr lang="en-US" sz="1200" b="1" dirty="0" smtClean="0">
              <a:latin typeface="Arial" pitchFamily="34" charset="0"/>
              <a:cs typeface="Arial" pitchFamily="34" charset="0"/>
            </a:rPr>
            <a:t>Cone Penetration Test (CPT) Interpretation Software (</a:t>
          </a:r>
          <a:r>
            <a:rPr lang="en-US" sz="1200" b="1" dirty="0" err="1" smtClean="0">
              <a:latin typeface="Arial" pitchFamily="34" charset="0"/>
              <a:cs typeface="Arial" pitchFamily="34" charset="0"/>
            </a:rPr>
            <a:t>NovoCPT</a:t>
          </a:r>
          <a:r>
            <a:rPr lang="en-US" sz="1200" b="1" dirty="0" smtClean="0">
              <a:latin typeface="Arial" pitchFamily="34" charset="0"/>
              <a:cs typeface="Arial" pitchFamily="34" charset="0"/>
            </a:rPr>
            <a:t>):</a:t>
          </a:r>
          <a:r>
            <a:rPr lang="en-US" sz="1200" b="0" dirty="0" smtClean="0">
              <a:latin typeface="Arial" pitchFamily="34" charset="0"/>
              <a:cs typeface="Arial" pitchFamily="34" charset="0"/>
            </a:rPr>
            <a:t> for interpretation of </a:t>
          </a:r>
          <a:r>
            <a:rPr lang="en-US" sz="1200" b="0" dirty="0" err="1" smtClean="0">
              <a:latin typeface="Arial" pitchFamily="34" charset="0"/>
              <a:cs typeface="Arial" pitchFamily="34" charset="0"/>
            </a:rPr>
            <a:t>CPTu</a:t>
          </a:r>
          <a:r>
            <a:rPr lang="en-US" sz="1200" b="0" dirty="0" smtClean="0">
              <a:latin typeface="Arial" pitchFamily="34" charset="0"/>
              <a:cs typeface="Arial" pitchFamily="34" charset="0"/>
            </a:rPr>
            <a:t> including liquefaction analysis, foundation settlement analysis and pile bearing capacity analysis (LCPC) tools.</a:t>
          </a:r>
          <a:endParaRPr lang="en-US" sz="1200" b="0" dirty="0">
            <a:latin typeface="Arial" pitchFamily="34" charset="0"/>
            <a:cs typeface="Arial" pitchFamily="34" charset="0"/>
          </a:endParaRPr>
        </a:p>
      </dgm:t>
    </dgm:pt>
    <dgm:pt modelId="{F43D14D6-E278-4FA3-9724-6656CF1B2DAE}" type="parTrans" cxnId="{6EDAC22A-0306-4279-8509-B7C35CD3328D}">
      <dgm:prSet/>
      <dgm:spPr/>
      <dgm:t>
        <a:bodyPr/>
        <a:lstStyle/>
        <a:p>
          <a:pPr algn="l"/>
          <a:endParaRPr lang="en-US" sz="1200" b="0">
            <a:latin typeface="Arial" pitchFamily="34" charset="0"/>
            <a:cs typeface="Arial" pitchFamily="34" charset="0"/>
          </a:endParaRPr>
        </a:p>
      </dgm:t>
    </dgm:pt>
    <dgm:pt modelId="{E4FBEEF5-CBD5-40E9-B2F9-625909C88BE8}" type="sibTrans" cxnId="{6EDAC22A-0306-4279-8509-B7C35CD3328D}">
      <dgm:prSet/>
      <dgm:spPr/>
      <dgm:t>
        <a:bodyPr/>
        <a:lstStyle/>
        <a:p>
          <a:pPr algn="l"/>
          <a:endParaRPr lang="en-US" sz="1200" b="0">
            <a:latin typeface="Arial" pitchFamily="34" charset="0"/>
            <a:cs typeface="Arial" pitchFamily="34" charset="0"/>
          </a:endParaRPr>
        </a:p>
      </dgm:t>
    </dgm:pt>
    <dgm:pt modelId="{C30FF932-4F4F-4083-BAC8-CEF553143321}">
      <dgm:prSet custT="1"/>
      <dgm:spPr/>
      <dgm:t>
        <a:bodyPr/>
        <a:lstStyle/>
        <a:p>
          <a:pPr algn="l"/>
          <a:r>
            <a:rPr lang="en-US" sz="1200" b="1" dirty="0" smtClean="0">
              <a:latin typeface="Arial" pitchFamily="34" charset="0"/>
              <a:cs typeface="Arial" pitchFamily="34" charset="0"/>
            </a:rPr>
            <a:t>Liquefaction Analysis Program  (</a:t>
          </a:r>
          <a:r>
            <a:rPr lang="en-US" sz="1200" b="1" dirty="0" err="1" smtClean="0">
              <a:latin typeface="Arial" pitchFamily="34" charset="0"/>
              <a:cs typeface="Arial" pitchFamily="34" charset="0"/>
            </a:rPr>
            <a:t>NovoLiq</a:t>
          </a:r>
          <a:r>
            <a:rPr lang="en-US" sz="1200" b="1" dirty="0" smtClean="0">
              <a:latin typeface="Arial" pitchFamily="34" charset="0"/>
              <a:cs typeface="Arial" pitchFamily="34" charset="0"/>
            </a:rPr>
            <a:t>):</a:t>
          </a:r>
          <a:r>
            <a:rPr lang="en-US" sz="1200" b="0" dirty="0" smtClean="0">
              <a:latin typeface="Arial" pitchFamily="34" charset="0"/>
              <a:cs typeface="Arial" pitchFamily="34" charset="0"/>
            </a:rPr>
            <a:t> based on 10 different methods for calculating Cyclic Resistance Ratio (CRR), with more than 55 options for other formulas, including post-liquefaction lateral displacement and settlement ...</a:t>
          </a:r>
          <a:endParaRPr lang="en-US" sz="1200" b="0" dirty="0">
            <a:latin typeface="Arial" pitchFamily="34" charset="0"/>
            <a:cs typeface="Arial" pitchFamily="34" charset="0"/>
          </a:endParaRPr>
        </a:p>
      </dgm:t>
    </dgm:pt>
    <dgm:pt modelId="{8500689A-D044-4435-B1CD-6ACD117AE760}" type="parTrans" cxnId="{47F3A4E5-248F-4ED4-8EAA-5E888ABCEA14}">
      <dgm:prSet/>
      <dgm:spPr/>
      <dgm:t>
        <a:bodyPr/>
        <a:lstStyle/>
        <a:p>
          <a:pPr algn="l"/>
          <a:endParaRPr lang="en-US" sz="1200" b="0">
            <a:latin typeface="Arial" pitchFamily="34" charset="0"/>
            <a:cs typeface="Arial" pitchFamily="34" charset="0"/>
          </a:endParaRPr>
        </a:p>
      </dgm:t>
    </dgm:pt>
    <dgm:pt modelId="{F1B9D42A-C6F6-4143-BF69-4BEB37AA3053}" type="sibTrans" cxnId="{47F3A4E5-248F-4ED4-8EAA-5E888ABCEA14}">
      <dgm:prSet/>
      <dgm:spPr/>
      <dgm:t>
        <a:bodyPr/>
        <a:lstStyle/>
        <a:p>
          <a:pPr algn="l"/>
          <a:endParaRPr lang="en-US" sz="1200" b="0">
            <a:latin typeface="Arial" pitchFamily="34" charset="0"/>
            <a:cs typeface="Arial" pitchFamily="34" charset="0"/>
          </a:endParaRPr>
        </a:p>
      </dgm:t>
    </dgm:pt>
    <dgm:pt modelId="{AD238B45-490A-4449-A719-9C5CD398C84F}">
      <dgm:prSet custT="1"/>
      <dgm:spPr/>
      <dgm:t>
        <a:bodyPr/>
        <a:lstStyle/>
        <a:p>
          <a:pPr algn="l"/>
          <a:r>
            <a:rPr lang="en-US" sz="1200" b="1" dirty="0" err="1" smtClean="0">
              <a:latin typeface="Arial" pitchFamily="34" charset="0"/>
              <a:cs typeface="Arial" pitchFamily="34" charset="0"/>
            </a:rPr>
            <a:t>VisLog</a:t>
          </a:r>
          <a:r>
            <a:rPr lang="en-US" sz="1200" b="1" dirty="0" smtClean="0">
              <a:latin typeface="Arial" pitchFamily="34" charset="0"/>
              <a:cs typeface="Arial" pitchFamily="34" charset="0"/>
            </a:rPr>
            <a:t>:</a:t>
          </a:r>
          <a:r>
            <a:rPr lang="en-US" sz="1200" b="0" dirty="0" smtClean="0">
              <a:latin typeface="Arial" pitchFamily="34" charset="0"/>
              <a:cs typeface="Arial" pitchFamily="34" charset="0"/>
            </a:rPr>
            <a:t> This powerful program is designed for visualizing geotechnical/geological borehole logs and automatically drawing soil profiles. 3D environment and easy zoom and rotation features make it so easy to work with </a:t>
          </a:r>
          <a:r>
            <a:rPr lang="en-US" sz="1200" b="0" dirty="0" err="1" smtClean="0">
              <a:latin typeface="Arial" pitchFamily="34" charset="0"/>
              <a:cs typeface="Arial" pitchFamily="34" charset="0"/>
            </a:rPr>
            <a:t>VisLog</a:t>
          </a:r>
          <a:r>
            <a:rPr lang="en-US" sz="1200" b="0" dirty="0" smtClean="0">
              <a:latin typeface="Arial" pitchFamily="34" charset="0"/>
              <a:cs typeface="Arial" pitchFamily="34" charset="0"/>
            </a:rPr>
            <a:t>...</a:t>
          </a:r>
          <a:endParaRPr lang="en-US" sz="1200" b="0" dirty="0">
            <a:latin typeface="Arial" pitchFamily="34" charset="0"/>
            <a:cs typeface="Arial" pitchFamily="34" charset="0"/>
          </a:endParaRPr>
        </a:p>
      </dgm:t>
    </dgm:pt>
    <dgm:pt modelId="{7E9C51F6-8285-4A0E-9386-9B4038125B09}" type="parTrans" cxnId="{B0C2D5DF-100D-45D1-9051-5F2428F04242}">
      <dgm:prSet/>
      <dgm:spPr/>
      <dgm:t>
        <a:bodyPr/>
        <a:lstStyle/>
        <a:p>
          <a:pPr algn="l"/>
          <a:endParaRPr lang="en-US" sz="1200" b="0">
            <a:latin typeface="Arial" pitchFamily="34" charset="0"/>
            <a:cs typeface="Arial" pitchFamily="34" charset="0"/>
          </a:endParaRPr>
        </a:p>
      </dgm:t>
    </dgm:pt>
    <dgm:pt modelId="{76E0344B-832F-41AD-836A-C92908044082}" type="sibTrans" cxnId="{B0C2D5DF-100D-45D1-9051-5F2428F04242}">
      <dgm:prSet/>
      <dgm:spPr/>
      <dgm:t>
        <a:bodyPr/>
        <a:lstStyle/>
        <a:p>
          <a:pPr algn="l"/>
          <a:endParaRPr lang="en-US" sz="1200" b="0">
            <a:latin typeface="Arial" pitchFamily="34" charset="0"/>
            <a:cs typeface="Arial" pitchFamily="34" charset="0"/>
          </a:endParaRPr>
        </a:p>
      </dgm:t>
    </dgm:pt>
    <dgm:pt modelId="{9278AEBB-9DAD-486B-B442-ADE231EF254A}">
      <dgm:prSet custT="1"/>
      <dgm:spPr/>
      <dgm:t>
        <a:bodyPr/>
        <a:lstStyle/>
        <a:p>
          <a:pPr algn="l"/>
          <a:r>
            <a:rPr lang="en-US" sz="1200" b="1" dirty="0" smtClean="0">
              <a:latin typeface="Arial" pitchFamily="34" charset="0"/>
              <a:cs typeface="Arial" pitchFamily="34" charset="0"/>
            </a:rPr>
            <a:t>Beam Section Properties (</a:t>
          </a:r>
          <a:r>
            <a:rPr lang="en-US" sz="1200" b="1" dirty="0" err="1" smtClean="0">
              <a:latin typeface="Arial" pitchFamily="34" charset="0"/>
              <a:cs typeface="Arial" pitchFamily="34" charset="0"/>
            </a:rPr>
            <a:t>BeamProps</a:t>
          </a:r>
          <a:r>
            <a:rPr lang="en-US" sz="1200" b="1" dirty="0" smtClean="0">
              <a:latin typeface="Arial" pitchFamily="34" charset="0"/>
              <a:cs typeface="Arial" pitchFamily="34" charset="0"/>
            </a:rPr>
            <a:t>): </a:t>
          </a:r>
          <a:r>
            <a:rPr lang="en-US" sz="1200" b="0" dirty="0" smtClean="0">
              <a:latin typeface="Arial" pitchFamily="34" charset="0"/>
              <a:cs typeface="Arial" pitchFamily="34" charset="0"/>
            </a:rPr>
            <a:t>This software is used to calculate beam section properties such as area, moment of inertia, radius of gyration, etc. for more than 25 sections and shapes... </a:t>
          </a:r>
          <a:endParaRPr lang="en-US" sz="1200" b="0" dirty="0">
            <a:latin typeface="Arial" pitchFamily="34" charset="0"/>
            <a:cs typeface="Arial" pitchFamily="34" charset="0"/>
          </a:endParaRPr>
        </a:p>
      </dgm:t>
    </dgm:pt>
    <dgm:pt modelId="{B69CCA30-6C45-4D47-AAD0-33C55F741B6C}" type="parTrans" cxnId="{F73FD687-C291-4500-A955-81F0179544BE}">
      <dgm:prSet/>
      <dgm:spPr/>
      <dgm:t>
        <a:bodyPr/>
        <a:lstStyle/>
        <a:p>
          <a:pPr algn="l"/>
          <a:endParaRPr lang="en-US" sz="1200" b="0">
            <a:latin typeface="Arial" pitchFamily="34" charset="0"/>
            <a:cs typeface="Arial" pitchFamily="34" charset="0"/>
          </a:endParaRPr>
        </a:p>
      </dgm:t>
    </dgm:pt>
    <dgm:pt modelId="{D9E85C4D-CCAA-460E-8EC8-0EDC5DCAA540}" type="sibTrans" cxnId="{F73FD687-C291-4500-A955-81F0179544BE}">
      <dgm:prSet/>
      <dgm:spPr/>
      <dgm:t>
        <a:bodyPr/>
        <a:lstStyle/>
        <a:p>
          <a:pPr algn="l"/>
          <a:endParaRPr lang="en-US" sz="1200" b="0">
            <a:latin typeface="Arial" pitchFamily="34" charset="0"/>
            <a:cs typeface="Arial" pitchFamily="34" charset="0"/>
          </a:endParaRPr>
        </a:p>
      </dgm:t>
    </dgm:pt>
    <dgm:pt modelId="{2522436F-4BAA-4A3A-9984-D70FFA837148}">
      <dgm:prSet custT="1"/>
      <dgm:spPr/>
      <dgm:t>
        <a:bodyPr/>
        <a:lstStyle/>
        <a:p>
          <a:pPr algn="l"/>
          <a:r>
            <a:rPr lang="en-US" sz="1200" b="1" dirty="0" smtClean="0">
              <a:latin typeface="Arial" pitchFamily="34" charset="0"/>
              <a:cs typeface="Arial" pitchFamily="34" charset="0"/>
            </a:rPr>
            <a:t>SMTP: </a:t>
          </a:r>
          <a:r>
            <a:rPr lang="en-US" sz="1200" b="0" dirty="0" smtClean="0">
              <a:latin typeface="Arial" pitchFamily="34" charset="0"/>
              <a:cs typeface="Arial" pitchFamily="34" charset="0"/>
            </a:rPr>
            <a:t>is a comprehensive solution for processing soil mechanics laboratory tests such as sieve test, </a:t>
          </a:r>
          <a:r>
            <a:rPr lang="en-US" sz="1200" b="0" dirty="0" err="1" smtClean="0">
              <a:latin typeface="Arial" pitchFamily="34" charset="0"/>
              <a:cs typeface="Arial" pitchFamily="34" charset="0"/>
            </a:rPr>
            <a:t>Aterberg</a:t>
          </a:r>
          <a:r>
            <a:rPr lang="en-US" sz="1200" b="0" dirty="0" smtClean="0">
              <a:latin typeface="Arial" pitchFamily="34" charset="0"/>
              <a:cs typeface="Arial" pitchFamily="34" charset="0"/>
            </a:rPr>
            <a:t> limits, moisture and density, direct shear, </a:t>
          </a:r>
          <a:r>
            <a:rPr lang="en-US" sz="1200" b="0" dirty="0" err="1" smtClean="0">
              <a:latin typeface="Arial" pitchFamily="34" charset="0"/>
              <a:cs typeface="Arial" pitchFamily="34" charset="0"/>
            </a:rPr>
            <a:t>triaxial</a:t>
          </a:r>
          <a:r>
            <a:rPr lang="en-US" sz="1200" b="0" dirty="0" smtClean="0">
              <a:latin typeface="Arial" pitchFamily="34" charset="0"/>
              <a:cs typeface="Arial" pitchFamily="34" charset="0"/>
            </a:rPr>
            <a:t>, compaction, permeability, etc and designing borehole logs.</a:t>
          </a:r>
          <a:endParaRPr lang="en-US" sz="1200" b="0" dirty="0">
            <a:latin typeface="Arial" pitchFamily="34" charset="0"/>
            <a:cs typeface="Arial" pitchFamily="34" charset="0"/>
          </a:endParaRPr>
        </a:p>
      </dgm:t>
    </dgm:pt>
    <dgm:pt modelId="{BB003843-8B03-46A8-9259-E3D4DA234D0C}" type="parTrans" cxnId="{4AA3AFB3-D7B3-40F7-B2CB-9B8EAA8A3087}">
      <dgm:prSet/>
      <dgm:spPr/>
      <dgm:t>
        <a:bodyPr/>
        <a:lstStyle/>
        <a:p>
          <a:pPr algn="l"/>
          <a:endParaRPr lang="en-US" sz="1200" b="0">
            <a:latin typeface="Arial" pitchFamily="34" charset="0"/>
            <a:cs typeface="Arial" pitchFamily="34" charset="0"/>
          </a:endParaRPr>
        </a:p>
      </dgm:t>
    </dgm:pt>
    <dgm:pt modelId="{2197BE03-4798-40E3-A120-3D5409DE7329}" type="sibTrans" cxnId="{4AA3AFB3-D7B3-40F7-B2CB-9B8EAA8A3087}">
      <dgm:prSet/>
      <dgm:spPr/>
      <dgm:t>
        <a:bodyPr/>
        <a:lstStyle/>
        <a:p>
          <a:pPr algn="l"/>
          <a:endParaRPr lang="en-US" sz="1200" b="0">
            <a:latin typeface="Arial" pitchFamily="34" charset="0"/>
            <a:cs typeface="Arial" pitchFamily="34" charset="0"/>
          </a:endParaRPr>
        </a:p>
      </dgm:t>
    </dgm:pt>
    <dgm:pt modelId="{B3F4EA53-A90F-42F3-B972-FA7E23D3FCB5}">
      <dgm:prSet custT="1"/>
      <dgm:spPr/>
      <dgm:t>
        <a:bodyPr/>
        <a:lstStyle/>
        <a:p>
          <a:pPr algn="l"/>
          <a:r>
            <a:rPr lang="en-US" sz="1200" b="1" dirty="0" err="1" smtClean="0">
              <a:latin typeface="Arial" pitchFamily="34" charset="0"/>
              <a:cs typeface="Arial" pitchFamily="34" charset="0"/>
            </a:rPr>
            <a:t>LateralK</a:t>
          </a:r>
          <a:r>
            <a:rPr lang="en-US" sz="1200" b="1" dirty="0" smtClean="0">
              <a:latin typeface="Arial" pitchFamily="34" charset="0"/>
              <a:cs typeface="Arial" pitchFamily="34" charset="0"/>
            </a:rPr>
            <a:t>:</a:t>
          </a:r>
          <a:r>
            <a:rPr lang="en-US" sz="1200" b="0" dirty="0" smtClean="0">
              <a:latin typeface="Arial" pitchFamily="34" charset="0"/>
              <a:cs typeface="Arial" pitchFamily="34" charset="0"/>
            </a:rPr>
            <a:t> Calculating lateral earth </a:t>
          </a:r>
          <a:r>
            <a:rPr lang="en-US" sz="1200" b="0" dirty="0" err="1" smtClean="0">
              <a:latin typeface="Arial" pitchFamily="34" charset="0"/>
              <a:cs typeface="Arial" pitchFamily="34" charset="0"/>
            </a:rPr>
            <a:t>ressure</a:t>
          </a:r>
          <a:r>
            <a:rPr lang="en-US" sz="1200" b="0" dirty="0" smtClean="0">
              <a:latin typeface="Arial" pitchFamily="34" charset="0"/>
              <a:cs typeface="Arial" pitchFamily="34" charset="0"/>
            </a:rPr>
            <a:t> coefficient program in static (</a:t>
          </a:r>
          <a:r>
            <a:rPr lang="en-US" sz="1200" b="0" dirty="0" err="1" smtClean="0">
              <a:latin typeface="Arial" pitchFamily="34" charset="0"/>
              <a:cs typeface="Arial" pitchFamily="34" charset="0"/>
            </a:rPr>
            <a:t>Rankine</a:t>
          </a:r>
          <a:r>
            <a:rPr lang="en-US" sz="1200" b="0" dirty="0" smtClean="0">
              <a:latin typeface="Arial" pitchFamily="34" charset="0"/>
              <a:cs typeface="Arial" pitchFamily="34" charset="0"/>
            </a:rPr>
            <a:t>/ Coulomb) and earthquake (</a:t>
          </a:r>
          <a:r>
            <a:rPr lang="en-US" sz="1200" b="0" dirty="0" err="1" smtClean="0">
              <a:latin typeface="Arial" pitchFamily="34" charset="0"/>
              <a:cs typeface="Arial" pitchFamily="34" charset="0"/>
            </a:rPr>
            <a:t>Mononobe</a:t>
          </a:r>
          <a:r>
            <a:rPr lang="en-US" sz="1200" b="0" dirty="0" smtClean="0">
              <a:latin typeface="Arial" pitchFamily="34" charset="0"/>
              <a:cs typeface="Arial" pitchFamily="34" charset="0"/>
            </a:rPr>
            <a:t>/ Okabe) conditions ...</a:t>
          </a:r>
          <a:endParaRPr lang="en-US" sz="1200" b="0" dirty="0">
            <a:latin typeface="Arial" pitchFamily="34" charset="0"/>
            <a:cs typeface="Arial" pitchFamily="34" charset="0"/>
          </a:endParaRPr>
        </a:p>
      </dgm:t>
    </dgm:pt>
    <dgm:pt modelId="{0D6D936F-3433-4CB2-A92E-48FE33CF5730}" type="parTrans" cxnId="{E00E2430-60DF-4977-BCF1-D7A31A6025CB}">
      <dgm:prSet/>
      <dgm:spPr/>
      <dgm:t>
        <a:bodyPr/>
        <a:lstStyle/>
        <a:p>
          <a:pPr algn="l"/>
          <a:endParaRPr lang="en-US" sz="1200" b="0">
            <a:latin typeface="Arial" pitchFamily="34" charset="0"/>
            <a:cs typeface="Arial" pitchFamily="34" charset="0"/>
          </a:endParaRPr>
        </a:p>
      </dgm:t>
    </dgm:pt>
    <dgm:pt modelId="{41144BF2-1C51-484F-AC8E-490F6AB3075A}" type="sibTrans" cxnId="{E00E2430-60DF-4977-BCF1-D7A31A6025CB}">
      <dgm:prSet/>
      <dgm:spPr/>
      <dgm:t>
        <a:bodyPr/>
        <a:lstStyle/>
        <a:p>
          <a:pPr algn="l"/>
          <a:endParaRPr lang="en-US" sz="1200" b="0">
            <a:latin typeface="Arial" pitchFamily="34" charset="0"/>
            <a:cs typeface="Arial" pitchFamily="34" charset="0"/>
          </a:endParaRPr>
        </a:p>
      </dgm:t>
    </dgm:pt>
    <dgm:pt modelId="{FA6A41C3-9F77-4CE0-9816-0860A7787558}">
      <dgm:prSet custT="1"/>
      <dgm:spPr/>
      <dgm:t>
        <a:bodyPr/>
        <a:lstStyle/>
        <a:p>
          <a:pPr algn="l"/>
          <a:r>
            <a:rPr lang="en-US" sz="1200" b="1" dirty="0" err="1" smtClean="0">
              <a:latin typeface="Arial" pitchFamily="34" charset="0"/>
              <a:cs typeface="Arial" pitchFamily="34" charset="0"/>
            </a:rPr>
            <a:t>Peysanj</a:t>
          </a:r>
          <a:r>
            <a:rPr lang="en-US" sz="1200" b="1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1200" b="0" dirty="0" smtClean="0">
              <a:latin typeface="Arial" pitchFamily="34" charset="0"/>
              <a:cs typeface="Arial" pitchFamily="34" charset="0"/>
            </a:rPr>
            <a:t>A complete set of geotechnical modules for bearing capacity and settlement of shallow footings, pressure-meter test, plate load test, liquefaction analysis, lateral earth pressure coefficients, and more ...</a:t>
          </a:r>
          <a:endParaRPr lang="en-US" sz="1200" b="0" dirty="0">
            <a:latin typeface="Arial" pitchFamily="34" charset="0"/>
            <a:cs typeface="Arial" pitchFamily="34" charset="0"/>
          </a:endParaRPr>
        </a:p>
      </dgm:t>
    </dgm:pt>
    <dgm:pt modelId="{F2F1265D-D875-420F-A5C4-1032069B76F4}" type="parTrans" cxnId="{57C058DC-D565-44FD-8FE2-76A850A2DF9D}">
      <dgm:prSet/>
      <dgm:spPr/>
      <dgm:t>
        <a:bodyPr/>
        <a:lstStyle/>
        <a:p>
          <a:pPr algn="l"/>
          <a:endParaRPr lang="en-US" sz="1200" b="0">
            <a:latin typeface="Arial" pitchFamily="34" charset="0"/>
            <a:cs typeface="Arial" pitchFamily="34" charset="0"/>
          </a:endParaRPr>
        </a:p>
      </dgm:t>
    </dgm:pt>
    <dgm:pt modelId="{5E243ED6-404D-4FC2-ACA5-6C46C2BB6A9B}" type="sibTrans" cxnId="{57C058DC-D565-44FD-8FE2-76A850A2DF9D}">
      <dgm:prSet/>
      <dgm:spPr/>
      <dgm:t>
        <a:bodyPr/>
        <a:lstStyle/>
        <a:p>
          <a:pPr algn="l"/>
          <a:endParaRPr lang="en-US" sz="1200" b="0">
            <a:latin typeface="Arial" pitchFamily="34" charset="0"/>
            <a:cs typeface="Arial" pitchFamily="34" charset="0"/>
          </a:endParaRPr>
        </a:p>
      </dgm:t>
    </dgm:pt>
    <dgm:pt modelId="{C4F209A3-B345-4288-9B03-3719173FDE04}" type="pres">
      <dgm:prSet presAssocID="{4DEC410B-67D3-4151-A1B1-26554723F7BC}" presName="linearFlow" presStyleCnt="0">
        <dgm:presLayoutVars>
          <dgm:dir/>
          <dgm:resizeHandles val="exact"/>
        </dgm:presLayoutVars>
      </dgm:prSet>
      <dgm:spPr/>
    </dgm:pt>
    <dgm:pt modelId="{CA514258-F64F-49AE-9780-99D7B88F2F6F}" type="pres">
      <dgm:prSet presAssocID="{7CAA7A00-76D4-44A5-881D-A2C5C27E517D}" presName="composite" presStyleCnt="0"/>
      <dgm:spPr/>
    </dgm:pt>
    <dgm:pt modelId="{69996F58-1123-4BDB-A20E-7A4400B3BB1B}" type="pres">
      <dgm:prSet presAssocID="{7CAA7A00-76D4-44A5-881D-A2C5C27E517D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7E4C3E1-A9E2-4508-8EBE-B616937E7DBF}" type="pres">
      <dgm:prSet presAssocID="{7CAA7A00-76D4-44A5-881D-A2C5C27E517D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A87F7-3042-4188-91A8-56E3632D8747}" type="pres">
      <dgm:prSet presAssocID="{E4FBEEF5-CBD5-40E9-B2F9-625909C88BE8}" presName="spacing" presStyleCnt="0"/>
      <dgm:spPr/>
    </dgm:pt>
    <dgm:pt modelId="{A8E2F23C-B544-4690-B483-FD451729C87E}" type="pres">
      <dgm:prSet presAssocID="{C30FF932-4F4F-4083-BAC8-CEF553143321}" presName="composite" presStyleCnt="0"/>
      <dgm:spPr/>
    </dgm:pt>
    <dgm:pt modelId="{22B10BD0-7224-41A3-A270-BB7ED3CC05CB}" type="pres">
      <dgm:prSet presAssocID="{C30FF932-4F4F-4083-BAC8-CEF553143321}" presName="imgShp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26384A8-5828-42AA-9A20-5EC84D802F12}" type="pres">
      <dgm:prSet presAssocID="{C30FF932-4F4F-4083-BAC8-CEF553143321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837CD-0485-435D-82DA-A660070DE0ED}" type="pres">
      <dgm:prSet presAssocID="{F1B9D42A-C6F6-4143-BF69-4BEB37AA3053}" presName="spacing" presStyleCnt="0"/>
      <dgm:spPr/>
    </dgm:pt>
    <dgm:pt modelId="{8C235F91-C666-4AA8-B975-E8144801BBC9}" type="pres">
      <dgm:prSet presAssocID="{AD238B45-490A-4449-A719-9C5CD398C84F}" presName="composite" presStyleCnt="0"/>
      <dgm:spPr/>
    </dgm:pt>
    <dgm:pt modelId="{D8FAA357-6570-4678-885B-C864CE3791E9}" type="pres">
      <dgm:prSet presAssocID="{AD238B45-490A-4449-A719-9C5CD398C84F}" presName="imgShp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53AD860-1C32-4B50-908F-BA022F5B6B2D}" type="pres">
      <dgm:prSet presAssocID="{AD238B45-490A-4449-A719-9C5CD398C84F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51641-9CD7-41DB-A8BA-8F29E8802D39}" type="pres">
      <dgm:prSet presAssocID="{76E0344B-832F-41AD-836A-C92908044082}" presName="spacing" presStyleCnt="0"/>
      <dgm:spPr/>
    </dgm:pt>
    <dgm:pt modelId="{48D65880-4C82-4723-A599-149136E14100}" type="pres">
      <dgm:prSet presAssocID="{9278AEBB-9DAD-486B-B442-ADE231EF254A}" presName="composite" presStyleCnt="0"/>
      <dgm:spPr/>
    </dgm:pt>
    <dgm:pt modelId="{3F578273-AC74-4F07-A957-697F58D84E56}" type="pres">
      <dgm:prSet presAssocID="{9278AEBB-9DAD-486B-B442-ADE231EF254A}" presName="imgShp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5805C67-F9FE-4AA7-99ED-84F999711756}" type="pres">
      <dgm:prSet presAssocID="{9278AEBB-9DAD-486B-B442-ADE231EF254A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6E534-788E-41A0-8F48-7749145ED44D}" type="pres">
      <dgm:prSet presAssocID="{D9E85C4D-CCAA-460E-8EC8-0EDC5DCAA540}" presName="spacing" presStyleCnt="0"/>
      <dgm:spPr/>
    </dgm:pt>
    <dgm:pt modelId="{81CA3E1A-20B8-4DC8-8CF5-1458DFA7A97F}" type="pres">
      <dgm:prSet presAssocID="{2522436F-4BAA-4A3A-9984-D70FFA837148}" presName="composite" presStyleCnt="0"/>
      <dgm:spPr/>
    </dgm:pt>
    <dgm:pt modelId="{FEE43C1F-E378-45FE-97B1-12C8DD729098}" type="pres">
      <dgm:prSet presAssocID="{2522436F-4BAA-4A3A-9984-D70FFA837148}" presName="imgShp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7198DB1-5091-4030-9860-CBE009A8D87B}" type="pres">
      <dgm:prSet presAssocID="{2522436F-4BAA-4A3A-9984-D70FFA837148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1FAD6-C8B8-4566-BECC-C6978AC3B441}" type="pres">
      <dgm:prSet presAssocID="{2197BE03-4798-40E3-A120-3D5409DE7329}" presName="spacing" presStyleCnt="0"/>
      <dgm:spPr/>
    </dgm:pt>
    <dgm:pt modelId="{557AD7F8-2CCB-4A93-8693-0D1978DDF542}" type="pres">
      <dgm:prSet presAssocID="{B3F4EA53-A90F-42F3-B972-FA7E23D3FCB5}" presName="composite" presStyleCnt="0"/>
      <dgm:spPr/>
    </dgm:pt>
    <dgm:pt modelId="{32B3A6EF-33A4-443A-8185-A15EEA99DDA2}" type="pres">
      <dgm:prSet presAssocID="{B3F4EA53-A90F-42F3-B972-FA7E23D3FCB5}" presName="imgShp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A0D59DB2-CD96-4105-B395-5EA0744ECF2A}" type="pres">
      <dgm:prSet presAssocID="{B3F4EA53-A90F-42F3-B972-FA7E23D3FCB5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9F086-6BC4-4928-AE91-1A17C5FA90BE}" type="pres">
      <dgm:prSet presAssocID="{41144BF2-1C51-484F-AC8E-490F6AB3075A}" presName="spacing" presStyleCnt="0"/>
      <dgm:spPr/>
    </dgm:pt>
    <dgm:pt modelId="{BBDE2167-D854-4624-9E0F-4B986754BCA7}" type="pres">
      <dgm:prSet presAssocID="{FA6A41C3-9F77-4CE0-9816-0860A7787558}" presName="composite" presStyleCnt="0"/>
      <dgm:spPr/>
    </dgm:pt>
    <dgm:pt modelId="{CB3D325A-4216-4A93-916D-26059F302A87}" type="pres">
      <dgm:prSet presAssocID="{FA6A41C3-9F77-4CE0-9816-0860A7787558}" presName="imgShp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95792740-FFF3-4988-8CAB-09E7402A173B}" type="pres">
      <dgm:prSet presAssocID="{FA6A41C3-9F77-4CE0-9816-0860A7787558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C058DC-D565-44FD-8FE2-76A850A2DF9D}" srcId="{4DEC410B-67D3-4151-A1B1-26554723F7BC}" destId="{FA6A41C3-9F77-4CE0-9816-0860A7787558}" srcOrd="6" destOrd="0" parTransId="{F2F1265D-D875-420F-A5C4-1032069B76F4}" sibTransId="{5E243ED6-404D-4FC2-ACA5-6C46C2BB6A9B}"/>
    <dgm:cxn modelId="{9FA000A1-2B70-4462-946D-B349780FB72E}" type="presOf" srcId="{AD238B45-490A-4449-A719-9C5CD398C84F}" destId="{F53AD860-1C32-4B50-908F-BA022F5B6B2D}" srcOrd="0" destOrd="0" presId="urn:microsoft.com/office/officeart/2005/8/layout/vList3"/>
    <dgm:cxn modelId="{B0C2D5DF-100D-45D1-9051-5F2428F04242}" srcId="{4DEC410B-67D3-4151-A1B1-26554723F7BC}" destId="{AD238B45-490A-4449-A719-9C5CD398C84F}" srcOrd="2" destOrd="0" parTransId="{7E9C51F6-8285-4A0E-9386-9B4038125B09}" sibTransId="{76E0344B-832F-41AD-836A-C92908044082}"/>
    <dgm:cxn modelId="{0D174601-FFF9-408D-B38B-9FCF65182353}" type="presOf" srcId="{7CAA7A00-76D4-44A5-881D-A2C5C27E517D}" destId="{F7E4C3E1-A9E2-4508-8EBE-B616937E7DBF}" srcOrd="0" destOrd="0" presId="urn:microsoft.com/office/officeart/2005/8/layout/vList3"/>
    <dgm:cxn modelId="{A83FBD02-39FE-4582-ACED-10D1504A6D0F}" type="presOf" srcId="{9278AEBB-9DAD-486B-B442-ADE231EF254A}" destId="{45805C67-F9FE-4AA7-99ED-84F999711756}" srcOrd="0" destOrd="0" presId="urn:microsoft.com/office/officeart/2005/8/layout/vList3"/>
    <dgm:cxn modelId="{FB8C2100-BA8A-4A87-86D6-C4EF72BD35D9}" type="presOf" srcId="{C30FF932-4F4F-4083-BAC8-CEF553143321}" destId="{E26384A8-5828-42AA-9A20-5EC84D802F12}" srcOrd="0" destOrd="0" presId="urn:microsoft.com/office/officeart/2005/8/layout/vList3"/>
    <dgm:cxn modelId="{4AA3AFB3-D7B3-40F7-B2CB-9B8EAA8A3087}" srcId="{4DEC410B-67D3-4151-A1B1-26554723F7BC}" destId="{2522436F-4BAA-4A3A-9984-D70FFA837148}" srcOrd="4" destOrd="0" parTransId="{BB003843-8B03-46A8-9259-E3D4DA234D0C}" sibTransId="{2197BE03-4798-40E3-A120-3D5409DE7329}"/>
    <dgm:cxn modelId="{E00E2430-60DF-4977-BCF1-D7A31A6025CB}" srcId="{4DEC410B-67D3-4151-A1B1-26554723F7BC}" destId="{B3F4EA53-A90F-42F3-B972-FA7E23D3FCB5}" srcOrd="5" destOrd="0" parTransId="{0D6D936F-3433-4CB2-A92E-48FE33CF5730}" sibTransId="{41144BF2-1C51-484F-AC8E-490F6AB3075A}"/>
    <dgm:cxn modelId="{F73FD687-C291-4500-A955-81F0179544BE}" srcId="{4DEC410B-67D3-4151-A1B1-26554723F7BC}" destId="{9278AEBB-9DAD-486B-B442-ADE231EF254A}" srcOrd="3" destOrd="0" parTransId="{B69CCA30-6C45-4D47-AAD0-33C55F741B6C}" sibTransId="{D9E85C4D-CCAA-460E-8EC8-0EDC5DCAA540}"/>
    <dgm:cxn modelId="{56D99ED5-F93C-426F-8BC0-3A73AFEC9927}" type="presOf" srcId="{FA6A41C3-9F77-4CE0-9816-0860A7787558}" destId="{95792740-FFF3-4988-8CAB-09E7402A173B}" srcOrd="0" destOrd="0" presId="urn:microsoft.com/office/officeart/2005/8/layout/vList3"/>
    <dgm:cxn modelId="{2ECD8E2D-F3BE-4255-A163-86DD0AFECDBB}" type="presOf" srcId="{2522436F-4BAA-4A3A-9984-D70FFA837148}" destId="{77198DB1-5091-4030-9860-CBE009A8D87B}" srcOrd="0" destOrd="0" presId="urn:microsoft.com/office/officeart/2005/8/layout/vList3"/>
    <dgm:cxn modelId="{010A7D3F-893C-46E4-A0DB-B25F70EFB5DE}" type="presOf" srcId="{B3F4EA53-A90F-42F3-B972-FA7E23D3FCB5}" destId="{A0D59DB2-CD96-4105-B395-5EA0744ECF2A}" srcOrd="0" destOrd="0" presId="urn:microsoft.com/office/officeart/2005/8/layout/vList3"/>
    <dgm:cxn modelId="{05C5BDDF-D3D5-406F-A143-139110E8024A}" type="presOf" srcId="{4DEC410B-67D3-4151-A1B1-26554723F7BC}" destId="{C4F209A3-B345-4288-9B03-3719173FDE04}" srcOrd="0" destOrd="0" presId="urn:microsoft.com/office/officeart/2005/8/layout/vList3"/>
    <dgm:cxn modelId="{47F3A4E5-248F-4ED4-8EAA-5E888ABCEA14}" srcId="{4DEC410B-67D3-4151-A1B1-26554723F7BC}" destId="{C30FF932-4F4F-4083-BAC8-CEF553143321}" srcOrd="1" destOrd="0" parTransId="{8500689A-D044-4435-B1CD-6ACD117AE760}" sibTransId="{F1B9D42A-C6F6-4143-BF69-4BEB37AA3053}"/>
    <dgm:cxn modelId="{6EDAC22A-0306-4279-8509-B7C35CD3328D}" srcId="{4DEC410B-67D3-4151-A1B1-26554723F7BC}" destId="{7CAA7A00-76D4-44A5-881D-A2C5C27E517D}" srcOrd="0" destOrd="0" parTransId="{F43D14D6-E278-4FA3-9724-6656CF1B2DAE}" sibTransId="{E4FBEEF5-CBD5-40E9-B2F9-625909C88BE8}"/>
    <dgm:cxn modelId="{A1CF5C4E-8725-4C21-8673-32E799661D64}" type="presParOf" srcId="{C4F209A3-B345-4288-9B03-3719173FDE04}" destId="{CA514258-F64F-49AE-9780-99D7B88F2F6F}" srcOrd="0" destOrd="0" presId="urn:microsoft.com/office/officeart/2005/8/layout/vList3"/>
    <dgm:cxn modelId="{48BFA552-56E6-4D9D-B55E-85BBA7CEC826}" type="presParOf" srcId="{CA514258-F64F-49AE-9780-99D7B88F2F6F}" destId="{69996F58-1123-4BDB-A20E-7A4400B3BB1B}" srcOrd="0" destOrd="0" presId="urn:microsoft.com/office/officeart/2005/8/layout/vList3"/>
    <dgm:cxn modelId="{BD90F2F3-36F8-4456-9D8E-34BBA005D2B6}" type="presParOf" srcId="{CA514258-F64F-49AE-9780-99D7B88F2F6F}" destId="{F7E4C3E1-A9E2-4508-8EBE-B616937E7DBF}" srcOrd="1" destOrd="0" presId="urn:microsoft.com/office/officeart/2005/8/layout/vList3"/>
    <dgm:cxn modelId="{44CA2990-553F-4A13-ABFB-8A15E3EF96D1}" type="presParOf" srcId="{C4F209A3-B345-4288-9B03-3719173FDE04}" destId="{3ADA87F7-3042-4188-91A8-56E3632D8747}" srcOrd="1" destOrd="0" presId="urn:microsoft.com/office/officeart/2005/8/layout/vList3"/>
    <dgm:cxn modelId="{B94A3179-F322-4B36-89CB-3BF4E6750EE8}" type="presParOf" srcId="{C4F209A3-B345-4288-9B03-3719173FDE04}" destId="{A8E2F23C-B544-4690-B483-FD451729C87E}" srcOrd="2" destOrd="0" presId="urn:microsoft.com/office/officeart/2005/8/layout/vList3"/>
    <dgm:cxn modelId="{09EF299A-4C8D-4FD6-B1D5-0B7434538D99}" type="presParOf" srcId="{A8E2F23C-B544-4690-B483-FD451729C87E}" destId="{22B10BD0-7224-41A3-A270-BB7ED3CC05CB}" srcOrd="0" destOrd="0" presId="urn:microsoft.com/office/officeart/2005/8/layout/vList3"/>
    <dgm:cxn modelId="{B4768D72-2D8B-469E-9903-7BCE92C3B429}" type="presParOf" srcId="{A8E2F23C-B544-4690-B483-FD451729C87E}" destId="{E26384A8-5828-42AA-9A20-5EC84D802F12}" srcOrd="1" destOrd="0" presId="urn:microsoft.com/office/officeart/2005/8/layout/vList3"/>
    <dgm:cxn modelId="{40646967-D576-4DB6-B53A-82F739A1D37C}" type="presParOf" srcId="{C4F209A3-B345-4288-9B03-3719173FDE04}" destId="{3BF837CD-0485-435D-82DA-A660070DE0ED}" srcOrd="3" destOrd="0" presId="urn:microsoft.com/office/officeart/2005/8/layout/vList3"/>
    <dgm:cxn modelId="{35ECB78C-FF07-47BD-A596-BEF07A26607B}" type="presParOf" srcId="{C4F209A3-B345-4288-9B03-3719173FDE04}" destId="{8C235F91-C666-4AA8-B975-E8144801BBC9}" srcOrd="4" destOrd="0" presId="urn:microsoft.com/office/officeart/2005/8/layout/vList3"/>
    <dgm:cxn modelId="{62BA039E-18B5-47E9-A109-3872FC62D76A}" type="presParOf" srcId="{8C235F91-C666-4AA8-B975-E8144801BBC9}" destId="{D8FAA357-6570-4678-885B-C864CE3791E9}" srcOrd="0" destOrd="0" presId="urn:microsoft.com/office/officeart/2005/8/layout/vList3"/>
    <dgm:cxn modelId="{3A0AACB6-657B-4711-87DB-0D2167E03E25}" type="presParOf" srcId="{8C235F91-C666-4AA8-B975-E8144801BBC9}" destId="{F53AD860-1C32-4B50-908F-BA022F5B6B2D}" srcOrd="1" destOrd="0" presId="urn:microsoft.com/office/officeart/2005/8/layout/vList3"/>
    <dgm:cxn modelId="{E25BEEFE-2D72-4D85-99A1-93142C2A2D26}" type="presParOf" srcId="{C4F209A3-B345-4288-9B03-3719173FDE04}" destId="{49251641-9CD7-41DB-A8BA-8F29E8802D39}" srcOrd="5" destOrd="0" presId="urn:microsoft.com/office/officeart/2005/8/layout/vList3"/>
    <dgm:cxn modelId="{B4157663-5215-4244-BF6C-AE92BF71D029}" type="presParOf" srcId="{C4F209A3-B345-4288-9B03-3719173FDE04}" destId="{48D65880-4C82-4723-A599-149136E14100}" srcOrd="6" destOrd="0" presId="urn:microsoft.com/office/officeart/2005/8/layout/vList3"/>
    <dgm:cxn modelId="{FD6E740E-79A6-4ADD-93EA-E98ED2B83207}" type="presParOf" srcId="{48D65880-4C82-4723-A599-149136E14100}" destId="{3F578273-AC74-4F07-A957-697F58D84E56}" srcOrd="0" destOrd="0" presId="urn:microsoft.com/office/officeart/2005/8/layout/vList3"/>
    <dgm:cxn modelId="{6C7EFDC4-15C5-4948-A17A-AE22F369DB42}" type="presParOf" srcId="{48D65880-4C82-4723-A599-149136E14100}" destId="{45805C67-F9FE-4AA7-99ED-84F999711756}" srcOrd="1" destOrd="0" presId="urn:microsoft.com/office/officeart/2005/8/layout/vList3"/>
    <dgm:cxn modelId="{6AE2E507-BA63-4418-BD0C-07ED784CB07D}" type="presParOf" srcId="{C4F209A3-B345-4288-9B03-3719173FDE04}" destId="{FDC6E534-788E-41A0-8F48-7749145ED44D}" srcOrd="7" destOrd="0" presId="urn:microsoft.com/office/officeart/2005/8/layout/vList3"/>
    <dgm:cxn modelId="{A378E6EC-93F4-4491-9F4C-A73A0E3C113B}" type="presParOf" srcId="{C4F209A3-B345-4288-9B03-3719173FDE04}" destId="{81CA3E1A-20B8-4DC8-8CF5-1458DFA7A97F}" srcOrd="8" destOrd="0" presId="urn:microsoft.com/office/officeart/2005/8/layout/vList3"/>
    <dgm:cxn modelId="{249CD4B9-D541-4442-8284-0145105C966B}" type="presParOf" srcId="{81CA3E1A-20B8-4DC8-8CF5-1458DFA7A97F}" destId="{FEE43C1F-E378-45FE-97B1-12C8DD729098}" srcOrd="0" destOrd="0" presId="urn:microsoft.com/office/officeart/2005/8/layout/vList3"/>
    <dgm:cxn modelId="{F57AFED0-8F4B-443C-A247-4348E9A9B84B}" type="presParOf" srcId="{81CA3E1A-20B8-4DC8-8CF5-1458DFA7A97F}" destId="{77198DB1-5091-4030-9860-CBE009A8D87B}" srcOrd="1" destOrd="0" presId="urn:microsoft.com/office/officeart/2005/8/layout/vList3"/>
    <dgm:cxn modelId="{400A55CE-E18F-4F60-B2FF-E92135C160CA}" type="presParOf" srcId="{C4F209A3-B345-4288-9B03-3719173FDE04}" destId="{6CE1FAD6-C8B8-4566-BECC-C6978AC3B441}" srcOrd="9" destOrd="0" presId="urn:microsoft.com/office/officeart/2005/8/layout/vList3"/>
    <dgm:cxn modelId="{DF018DD6-2E9E-4318-9469-BE0D785583E9}" type="presParOf" srcId="{C4F209A3-B345-4288-9B03-3719173FDE04}" destId="{557AD7F8-2CCB-4A93-8693-0D1978DDF542}" srcOrd="10" destOrd="0" presId="urn:microsoft.com/office/officeart/2005/8/layout/vList3"/>
    <dgm:cxn modelId="{83FCE7B4-D271-4660-A631-4D956409368E}" type="presParOf" srcId="{557AD7F8-2CCB-4A93-8693-0D1978DDF542}" destId="{32B3A6EF-33A4-443A-8185-A15EEA99DDA2}" srcOrd="0" destOrd="0" presId="urn:microsoft.com/office/officeart/2005/8/layout/vList3"/>
    <dgm:cxn modelId="{4A1EAA67-1301-4A6D-8736-B733B66CC3F2}" type="presParOf" srcId="{557AD7F8-2CCB-4A93-8693-0D1978DDF542}" destId="{A0D59DB2-CD96-4105-B395-5EA0744ECF2A}" srcOrd="1" destOrd="0" presId="urn:microsoft.com/office/officeart/2005/8/layout/vList3"/>
    <dgm:cxn modelId="{F6EDE87F-5C9F-4E22-80F6-010504312B38}" type="presParOf" srcId="{C4F209A3-B345-4288-9B03-3719173FDE04}" destId="{2BD9F086-6BC4-4928-AE91-1A17C5FA90BE}" srcOrd="11" destOrd="0" presId="urn:microsoft.com/office/officeart/2005/8/layout/vList3"/>
    <dgm:cxn modelId="{D7A02BBF-655C-4BC2-833F-58A1048F3C01}" type="presParOf" srcId="{C4F209A3-B345-4288-9B03-3719173FDE04}" destId="{BBDE2167-D854-4624-9E0F-4B986754BCA7}" srcOrd="12" destOrd="0" presId="urn:microsoft.com/office/officeart/2005/8/layout/vList3"/>
    <dgm:cxn modelId="{617B0C00-61A4-4AE7-ABDA-6EB078DC9C65}" type="presParOf" srcId="{BBDE2167-D854-4624-9E0F-4B986754BCA7}" destId="{CB3D325A-4216-4A93-916D-26059F302A87}" srcOrd="0" destOrd="0" presId="urn:microsoft.com/office/officeart/2005/8/layout/vList3"/>
    <dgm:cxn modelId="{EA2B8506-5238-4DB3-B1D9-3AEA57DF8DA3}" type="presParOf" srcId="{BBDE2167-D854-4624-9E0F-4B986754BCA7}" destId="{95792740-FFF3-4988-8CAB-09E7402A173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E3C7FE-545B-4D87-AB37-AC7CF7745C44}">
      <dsp:nvSpPr>
        <dsp:cNvPr id="0" name=""/>
        <dsp:cNvSpPr/>
      </dsp:nvSpPr>
      <dsp:spPr>
        <a:xfrm>
          <a:off x="0" y="4479"/>
          <a:ext cx="4114800" cy="599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Arial" pitchFamily="34" charset="0"/>
              <a:cs typeface="Arial" pitchFamily="34" charset="0"/>
            </a:rPr>
            <a:t>Energy level correction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0" y="4479"/>
        <a:ext cx="4114800" cy="599040"/>
      </dsp:txXfrm>
    </dsp:sp>
    <dsp:sp modelId="{2B4A4914-BC30-4DF0-B1E5-42ADBBA54D51}">
      <dsp:nvSpPr>
        <dsp:cNvPr id="0" name=""/>
        <dsp:cNvSpPr/>
      </dsp:nvSpPr>
      <dsp:spPr>
        <a:xfrm>
          <a:off x="0" y="695679"/>
          <a:ext cx="4114800" cy="599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Arial" pitchFamily="34" charset="0"/>
              <a:cs typeface="Arial" pitchFamily="34" charset="0"/>
            </a:rPr>
            <a:t>Borehole diameter correction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0" y="695679"/>
        <a:ext cx="4114800" cy="599040"/>
      </dsp:txXfrm>
    </dsp:sp>
    <dsp:sp modelId="{63830641-4007-4615-9CD3-E982A984E2CD}">
      <dsp:nvSpPr>
        <dsp:cNvPr id="0" name=""/>
        <dsp:cNvSpPr/>
      </dsp:nvSpPr>
      <dsp:spPr>
        <a:xfrm>
          <a:off x="0" y="1386879"/>
          <a:ext cx="4114800" cy="599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Arial" pitchFamily="34" charset="0"/>
              <a:cs typeface="Arial" pitchFamily="34" charset="0"/>
            </a:rPr>
            <a:t>Sampler type correction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0" y="1386879"/>
        <a:ext cx="4114800" cy="599040"/>
      </dsp:txXfrm>
    </dsp:sp>
    <dsp:sp modelId="{F849ADAC-7DD6-4A86-870B-E6BECD5253ED}">
      <dsp:nvSpPr>
        <dsp:cNvPr id="0" name=""/>
        <dsp:cNvSpPr/>
      </dsp:nvSpPr>
      <dsp:spPr>
        <a:xfrm>
          <a:off x="0" y="2078080"/>
          <a:ext cx="4114800" cy="5990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Rod length correction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0" y="2078080"/>
        <a:ext cx="4114800" cy="599040"/>
      </dsp:txXfrm>
    </dsp:sp>
    <dsp:sp modelId="{2714E152-375C-4EE2-8359-85D4155F3EAA}">
      <dsp:nvSpPr>
        <dsp:cNvPr id="0" name=""/>
        <dsp:cNvSpPr/>
      </dsp:nvSpPr>
      <dsp:spPr>
        <a:xfrm>
          <a:off x="0" y="2769280"/>
          <a:ext cx="4114800" cy="5990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Arial" pitchFamily="34" charset="0"/>
              <a:cs typeface="Arial" pitchFamily="34" charset="0"/>
            </a:rPr>
            <a:t>Water level correction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0" y="2769280"/>
        <a:ext cx="4114800" cy="599040"/>
      </dsp:txXfrm>
    </dsp:sp>
    <dsp:sp modelId="{DC578B77-2328-4289-956E-F2F5830F265B}">
      <dsp:nvSpPr>
        <dsp:cNvPr id="0" name=""/>
        <dsp:cNvSpPr/>
      </dsp:nvSpPr>
      <dsp:spPr>
        <a:xfrm>
          <a:off x="0" y="3460480"/>
          <a:ext cx="4114800" cy="599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Arial" pitchFamily="34" charset="0"/>
              <a:cs typeface="Arial" pitchFamily="34" charset="0"/>
            </a:rPr>
            <a:t>Overburden (depth) correction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0" y="3460480"/>
        <a:ext cx="4114800" cy="5990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32D39C-1A51-425F-9297-7F1493F63235}">
      <dsp:nvSpPr>
        <dsp:cNvPr id="0" name=""/>
        <dsp:cNvSpPr/>
      </dsp:nvSpPr>
      <dsp:spPr>
        <a:xfrm>
          <a:off x="942093" y="1373"/>
          <a:ext cx="1759430" cy="1313377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45FE7-8795-4B9E-B4F8-25B3BA879414}">
      <dsp:nvSpPr>
        <dsp:cNvPr id="0" name=""/>
        <dsp:cNvSpPr/>
      </dsp:nvSpPr>
      <dsp:spPr>
        <a:xfrm>
          <a:off x="942093" y="1314751"/>
          <a:ext cx="1759430" cy="5647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Physical properties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942093" y="1314751"/>
        <a:ext cx="1239035" cy="564752"/>
      </dsp:txXfrm>
    </dsp:sp>
    <dsp:sp modelId="{E350B05D-867E-473C-9569-25F6A1259597}">
      <dsp:nvSpPr>
        <dsp:cNvPr id="0" name=""/>
        <dsp:cNvSpPr/>
      </dsp:nvSpPr>
      <dsp:spPr>
        <a:xfrm>
          <a:off x="2380798" y="1554354"/>
          <a:ext cx="316004" cy="3160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FA9C3-1FD5-4B5E-B913-FE9F929796B7}">
      <dsp:nvSpPr>
        <dsp:cNvPr id="0" name=""/>
        <dsp:cNvSpPr/>
      </dsp:nvSpPr>
      <dsp:spPr>
        <a:xfrm>
          <a:off x="2854084" y="1373"/>
          <a:ext cx="1759430" cy="1313377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2">
              <a:hueOff val="1350398"/>
              <a:satOff val="500"/>
              <a:lumOff val="1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380CA-EF87-458F-B21F-F6E00954F63F}">
      <dsp:nvSpPr>
        <dsp:cNvPr id="0" name=""/>
        <dsp:cNvSpPr/>
      </dsp:nvSpPr>
      <dsp:spPr>
        <a:xfrm>
          <a:off x="2854084" y="1314751"/>
          <a:ext cx="1759430" cy="564752"/>
        </a:xfrm>
        <a:prstGeom prst="rect">
          <a:avLst/>
        </a:prstGeom>
        <a:gradFill rotWithShape="0">
          <a:gsLst>
            <a:gs pos="0">
              <a:schemeClr val="accent2">
                <a:hueOff val="1350398"/>
                <a:satOff val="500"/>
                <a:lumOff val="1529"/>
                <a:alphaOff val="0"/>
                <a:tint val="43000"/>
                <a:satMod val="165000"/>
              </a:schemeClr>
            </a:gs>
            <a:gs pos="55000">
              <a:schemeClr val="accent2">
                <a:hueOff val="1350398"/>
                <a:satOff val="500"/>
                <a:lumOff val="1529"/>
                <a:alphaOff val="0"/>
                <a:tint val="83000"/>
                <a:satMod val="155000"/>
              </a:schemeClr>
            </a:gs>
            <a:gs pos="100000">
              <a:schemeClr val="accent2">
                <a:hueOff val="1350398"/>
                <a:satOff val="500"/>
                <a:lumOff val="152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>
              <a:hueOff val="1350398"/>
              <a:satOff val="500"/>
              <a:lumOff val="152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Mechanical properties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2854084" y="1314751"/>
        <a:ext cx="1239035" cy="564752"/>
      </dsp:txXfrm>
    </dsp:sp>
    <dsp:sp modelId="{6C5C4CAC-ED0B-406F-BF59-7C4D6A7B4625}">
      <dsp:nvSpPr>
        <dsp:cNvPr id="0" name=""/>
        <dsp:cNvSpPr/>
      </dsp:nvSpPr>
      <dsp:spPr>
        <a:xfrm>
          <a:off x="4292789" y="1554354"/>
          <a:ext cx="316004" cy="3160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tint val="40000"/>
              <a:alpha val="90000"/>
              <a:hueOff val="1318734"/>
              <a:satOff val="1755"/>
              <a:lumOff val="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E785D-CAE8-47CA-BBEF-9870FB26F05D}">
      <dsp:nvSpPr>
        <dsp:cNvPr id="0" name=""/>
        <dsp:cNvSpPr/>
      </dsp:nvSpPr>
      <dsp:spPr>
        <a:xfrm>
          <a:off x="4766075" y="1373"/>
          <a:ext cx="1759430" cy="1313377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2">
              <a:hueOff val="2700796"/>
              <a:satOff val="1000"/>
              <a:lumOff val="30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89D6B-F58F-4AD3-A832-2A1108A3529D}">
      <dsp:nvSpPr>
        <dsp:cNvPr id="0" name=""/>
        <dsp:cNvSpPr/>
      </dsp:nvSpPr>
      <dsp:spPr>
        <a:xfrm>
          <a:off x="4766075" y="1314751"/>
          <a:ext cx="1759430" cy="564752"/>
        </a:xfrm>
        <a:prstGeom prst="rect">
          <a:avLst/>
        </a:prstGeom>
        <a:gradFill rotWithShape="0">
          <a:gsLst>
            <a:gs pos="0">
              <a:schemeClr val="accent2">
                <a:hueOff val="2700796"/>
                <a:satOff val="1000"/>
                <a:lumOff val="3058"/>
                <a:alphaOff val="0"/>
                <a:tint val="43000"/>
                <a:satMod val="165000"/>
              </a:schemeClr>
            </a:gs>
            <a:gs pos="55000">
              <a:schemeClr val="accent2">
                <a:hueOff val="2700796"/>
                <a:satOff val="1000"/>
                <a:lumOff val="3058"/>
                <a:alphaOff val="0"/>
                <a:tint val="83000"/>
                <a:satMod val="155000"/>
              </a:schemeClr>
            </a:gs>
            <a:gs pos="100000">
              <a:schemeClr val="accent2">
                <a:hueOff val="2700796"/>
                <a:satOff val="1000"/>
                <a:lumOff val="305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>
              <a:hueOff val="2700796"/>
              <a:satOff val="1000"/>
              <a:lumOff val="305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Bearing capacity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4766075" y="1314751"/>
        <a:ext cx="1239035" cy="564752"/>
      </dsp:txXfrm>
    </dsp:sp>
    <dsp:sp modelId="{11382236-9521-4BC8-8586-63382C3A4891}">
      <dsp:nvSpPr>
        <dsp:cNvPr id="0" name=""/>
        <dsp:cNvSpPr/>
      </dsp:nvSpPr>
      <dsp:spPr>
        <a:xfrm>
          <a:off x="6204780" y="1554354"/>
          <a:ext cx="316004" cy="3160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tint val="40000"/>
              <a:alpha val="90000"/>
              <a:hueOff val="2637468"/>
              <a:satOff val="3510"/>
              <a:lumOff val="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9AF7C-7FA3-4C4E-900F-991D22185ED9}">
      <dsp:nvSpPr>
        <dsp:cNvPr id="0" name=""/>
        <dsp:cNvSpPr/>
      </dsp:nvSpPr>
      <dsp:spPr>
        <a:xfrm>
          <a:off x="942093" y="2184496"/>
          <a:ext cx="1759430" cy="1313377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2">
              <a:hueOff val="4051194"/>
              <a:satOff val="1501"/>
              <a:lumOff val="4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8D938-2F7D-4CF7-BA29-5315168C19B2}">
      <dsp:nvSpPr>
        <dsp:cNvPr id="0" name=""/>
        <dsp:cNvSpPr/>
      </dsp:nvSpPr>
      <dsp:spPr>
        <a:xfrm>
          <a:off x="942093" y="3497874"/>
          <a:ext cx="1759430" cy="564752"/>
        </a:xfrm>
        <a:prstGeom prst="rect">
          <a:avLst/>
        </a:prstGeom>
        <a:gradFill rotWithShape="0">
          <a:gsLst>
            <a:gs pos="0">
              <a:schemeClr val="accent2">
                <a:hueOff val="4051194"/>
                <a:satOff val="1501"/>
                <a:lumOff val="4588"/>
                <a:alphaOff val="0"/>
                <a:tint val="43000"/>
                <a:satMod val="165000"/>
              </a:schemeClr>
            </a:gs>
            <a:gs pos="55000">
              <a:schemeClr val="accent2">
                <a:hueOff val="4051194"/>
                <a:satOff val="1501"/>
                <a:lumOff val="4588"/>
                <a:alphaOff val="0"/>
                <a:tint val="83000"/>
                <a:satMod val="155000"/>
              </a:schemeClr>
            </a:gs>
            <a:gs pos="100000">
              <a:schemeClr val="accent2">
                <a:hueOff val="4051194"/>
                <a:satOff val="1501"/>
                <a:lumOff val="458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>
              <a:hueOff val="4051194"/>
              <a:satOff val="1501"/>
              <a:lumOff val="458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Settlement analysis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942093" y="3497874"/>
        <a:ext cx="1239035" cy="564752"/>
      </dsp:txXfrm>
    </dsp:sp>
    <dsp:sp modelId="{BEBA6537-B618-46AB-BAC5-B59AEFB37EE6}">
      <dsp:nvSpPr>
        <dsp:cNvPr id="0" name=""/>
        <dsp:cNvSpPr/>
      </dsp:nvSpPr>
      <dsp:spPr>
        <a:xfrm>
          <a:off x="2380798" y="3737478"/>
          <a:ext cx="316004" cy="3160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tint val="40000"/>
              <a:alpha val="90000"/>
              <a:hueOff val="3956201"/>
              <a:satOff val="5264"/>
              <a:lumOff val="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4DEF2-5B51-4D23-AB80-4AEEB1C3D75E}">
      <dsp:nvSpPr>
        <dsp:cNvPr id="0" name=""/>
        <dsp:cNvSpPr/>
      </dsp:nvSpPr>
      <dsp:spPr>
        <a:xfrm>
          <a:off x="2854084" y="2184496"/>
          <a:ext cx="1759430" cy="1313377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accent2">
              <a:hueOff val="5401592"/>
              <a:satOff val="2001"/>
              <a:lumOff val="61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9364B-0725-4B5D-A975-7D27F6AE469E}">
      <dsp:nvSpPr>
        <dsp:cNvPr id="0" name=""/>
        <dsp:cNvSpPr/>
      </dsp:nvSpPr>
      <dsp:spPr>
        <a:xfrm>
          <a:off x="2854084" y="3497874"/>
          <a:ext cx="1759430" cy="564752"/>
        </a:xfrm>
        <a:prstGeom prst="rect">
          <a:avLst/>
        </a:prstGeom>
        <a:gradFill rotWithShape="0">
          <a:gsLst>
            <a:gs pos="0">
              <a:schemeClr val="accent2">
                <a:hueOff val="5401592"/>
                <a:satOff val="2001"/>
                <a:lumOff val="6117"/>
                <a:alphaOff val="0"/>
                <a:tint val="43000"/>
                <a:satMod val="165000"/>
              </a:schemeClr>
            </a:gs>
            <a:gs pos="55000">
              <a:schemeClr val="accent2">
                <a:hueOff val="5401592"/>
                <a:satOff val="2001"/>
                <a:lumOff val="6117"/>
                <a:alphaOff val="0"/>
                <a:tint val="83000"/>
                <a:satMod val="155000"/>
              </a:schemeClr>
            </a:gs>
            <a:gs pos="100000">
              <a:schemeClr val="accent2">
                <a:hueOff val="5401592"/>
                <a:satOff val="2001"/>
                <a:lumOff val="6117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>
              <a:hueOff val="5401592"/>
              <a:satOff val="2001"/>
              <a:lumOff val="611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Liquefaction analysis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2854084" y="3497874"/>
        <a:ext cx="1239035" cy="564752"/>
      </dsp:txXfrm>
    </dsp:sp>
    <dsp:sp modelId="{ECAA1791-2F7F-464C-A056-86C046E844BC}">
      <dsp:nvSpPr>
        <dsp:cNvPr id="0" name=""/>
        <dsp:cNvSpPr/>
      </dsp:nvSpPr>
      <dsp:spPr>
        <a:xfrm>
          <a:off x="4292789" y="3737478"/>
          <a:ext cx="316004" cy="3160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tint val="40000"/>
              <a:alpha val="90000"/>
              <a:hueOff val="5274935"/>
              <a:satOff val="7019"/>
              <a:lumOff val="12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77139-B78C-43B7-B50A-DF5238169EF8}">
      <dsp:nvSpPr>
        <dsp:cNvPr id="0" name=""/>
        <dsp:cNvSpPr/>
      </dsp:nvSpPr>
      <dsp:spPr>
        <a:xfrm>
          <a:off x="4766075" y="2184496"/>
          <a:ext cx="1759430" cy="1313377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9525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3D37D-477C-4BB0-9B43-021106332F37}">
      <dsp:nvSpPr>
        <dsp:cNvPr id="0" name=""/>
        <dsp:cNvSpPr/>
      </dsp:nvSpPr>
      <dsp:spPr>
        <a:xfrm>
          <a:off x="4766075" y="3497874"/>
          <a:ext cx="1759430" cy="564752"/>
        </a:xfrm>
        <a:prstGeom prst="rect">
          <a:avLst/>
        </a:prstGeom>
        <a:gradFill rotWithShape="0">
          <a:gsLst>
            <a:gs pos="0">
              <a:schemeClr val="accent2">
                <a:hueOff val="6751989"/>
                <a:satOff val="2501"/>
                <a:lumOff val="7646"/>
                <a:alphaOff val="0"/>
                <a:tint val="43000"/>
                <a:satMod val="165000"/>
              </a:schemeClr>
            </a:gs>
            <a:gs pos="55000">
              <a:schemeClr val="accent2">
                <a:hueOff val="6751989"/>
                <a:satOff val="2501"/>
                <a:lumOff val="7646"/>
                <a:alphaOff val="0"/>
                <a:tint val="83000"/>
                <a:satMod val="155000"/>
              </a:schemeClr>
            </a:gs>
            <a:gs pos="100000">
              <a:schemeClr val="accent2">
                <a:hueOff val="6751989"/>
                <a:satOff val="2501"/>
                <a:lumOff val="7646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Arial" pitchFamily="34" charset="0"/>
              <a:cs typeface="Arial" pitchFamily="34" charset="0"/>
            </a:rPr>
            <a:t>Correlation to other penetrometers</a:t>
          </a:r>
          <a:endParaRPr lang="en-US" sz="1200" b="1" kern="1200" dirty="0">
            <a:latin typeface="Arial" pitchFamily="34" charset="0"/>
            <a:cs typeface="Arial" pitchFamily="34" charset="0"/>
          </a:endParaRPr>
        </a:p>
      </dsp:txBody>
      <dsp:txXfrm>
        <a:off x="4766075" y="3497874"/>
        <a:ext cx="1239035" cy="564752"/>
      </dsp:txXfrm>
    </dsp:sp>
    <dsp:sp modelId="{5B9A5BDB-F194-4C45-9E3D-D225A1FE1A4F}">
      <dsp:nvSpPr>
        <dsp:cNvPr id="0" name=""/>
        <dsp:cNvSpPr/>
      </dsp:nvSpPr>
      <dsp:spPr>
        <a:xfrm>
          <a:off x="6204780" y="3737478"/>
          <a:ext cx="316004" cy="3160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tint val="40000"/>
              <a:alpha val="90000"/>
              <a:hueOff val="6593669"/>
              <a:satOff val="8774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3EDF1A-D180-4AF2-9404-A5A1B49CB513}">
      <dsp:nvSpPr>
        <dsp:cNvPr id="0" name=""/>
        <dsp:cNvSpPr/>
      </dsp:nvSpPr>
      <dsp:spPr>
        <a:xfrm>
          <a:off x="0" y="1760"/>
          <a:ext cx="8534400" cy="244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All SPT correction factors</a:t>
          </a:r>
          <a:endParaRPr lang="en-US" sz="1400" b="1" kern="1200" dirty="0"/>
        </a:p>
      </dsp:txBody>
      <dsp:txXfrm>
        <a:off x="0" y="1760"/>
        <a:ext cx="8534400" cy="244042"/>
      </dsp:txXfrm>
    </dsp:sp>
    <dsp:sp modelId="{4F595002-6F93-4DB3-9B33-ACBFE3DBF923}">
      <dsp:nvSpPr>
        <dsp:cNvPr id="0" name=""/>
        <dsp:cNvSpPr/>
      </dsp:nvSpPr>
      <dsp:spPr>
        <a:xfrm>
          <a:off x="0" y="256082"/>
          <a:ext cx="8534400" cy="2440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Soil compactness</a:t>
          </a:r>
          <a:endParaRPr lang="en-US" sz="1400" b="1" kern="1200" dirty="0"/>
        </a:p>
      </dsp:txBody>
      <dsp:txXfrm>
        <a:off x="0" y="256082"/>
        <a:ext cx="8534400" cy="244042"/>
      </dsp:txXfrm>
    </dsp:sp>
    <dsp:sp modelId="{650F085A-4832-4699-AF96-A8073B9956AD}">
      <dsp:nvSpPr>
        <dsp:cNvPr id="0" name=""/>
        <dsp:cNvSpPr/>
      </dsp:nvSpPr>
      <dsp:spPr>
        <a:xfrm>
          <a:off x="0" y="510403"/>
          <a:ext cx="8534400" cy="2440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Modulus of elasticity (Es)</a:t>
          </a:r>
          <a:endParaRPr lang="en-US" sz="1400" b="1" kern="1200" dirty="0"/>
        </a:p>
      </dsp:txBody>
      <dsp:txXfrm>
        <a:off x="0" y="510403"/>
        <a:ext cx="8534400" cy="244042"/>
      </dsp:txXfrm>
    </dsp:sp>
    <dsp:sp modelId="{A775CB83-B638-4053-BFBD-BA25D07D2828}">
      <dsp:nvSpPr>
        <dsp:cNvPr id="0" name=""/>
        <dsp:cNvSpPr/>
      </dsp:nvSpPr>
      <dsp:spPr>
        <a:xfrm>
          <a:off x="0" y="764725"/>
          <a:ext cx="8534400" cy="2440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Shear modulus (</a:t>
          </a:r>
          <a:r>
            <a:rPr lang="en-US" sz="1400" b="1" kern="1200" dirty="0" err="1" smtClean="0"/>
            <a:t>Gmax</a:t>
          </a:r>
          <a:r>
            <a:rPr lang="en-US" sz="1400" b="1" kern="1200" dirty="0" smtClean="0"/>
            <a:t>)</a:t>
          </a:r>
          <a:endParaRPr lang="en-US" sz="1400" b="1" kern="1200" dirty="0"/>
        </a:p>
      </dsp:txBody>
      <dsp:txXfrm>
        <a:off x="0" y="764725"/>
        <a:ext cx="8534400" cy="244042"/>
      </dsp:txXfrm>
    </dsp:sp>
    <dsp:sp modelId="{1137B1D3-B607-4CB9-B631-7C644312F3AE}">
      <dsp:nvSpPr>
        <dsp:cNvPr id="0" name=""/>
        <dsp:cNvSpPr/>
      </dsp:nvSpPr>
      <dsp:spPr>
        <a:xfrm>
          <a:off x="0" y="1019047"/>
          <a:ext cx="8534400" cy="24404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Undrained</a:t>
          </a:r>
          <a:r>
            <a:rPr lang="en-US" sz="1400" b="1" kern="1200" dirty="0" smtClean="0"/>
            <a:t> shear strength (Su)</a:t>
          </a:r>
          <a:endParaRPr lang="en-US" sz="1400" b="1" kern="1200" dirty="0"/>
        </a:p>
      </dsp:txBody>
      <dsp:txXfrm>
        <a:off x="0" y="1019047"/>
        <a:ext cx="8534400" cy="244042"/>
      </dsp:txXfrm>
    </dsp:sp>
    <dsp:sp modelId="{712E8979-200E-4E93-97A8-94C1FDB1CF47}">
      <dsp:nvSpPr>
        <dsp:cNvPr id="0" name=""/>
        <dsp:cNvSpPr/>
      </dsp:nvSpPr>
      <dsp:spPr>
        <a:xfrm>
          <a:off x="0" y="1273369"/>
          <a:ext cx="8534400" cy="244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Internal angle of friction (</a:t>
          </a:r>
          <a:r>
            <a:rPr lang="en-US" sz="1400" b="1" kern="1200" dirty="0" smtClean="0">
              <a:latin typeface="Symbol" pitchFamily="18" charset="2"/>
            </a:rPr>
            <a:t>F</a:t>
          </a:r>
          <a:r>
            <a:rPr lang="en-US" sz="1400" b="1" kern="1200" dirty="0" smtClean="0"/>
            <a:t>)</a:t>
          </a:r>
          <a:endParaRPr lang="en-US" sz="1400" b="1" kern="1200" dirty="0"/>
        </a:p>
      </dsp:txBody>
      <dsp:txXfrm>
        <a:off x="0" y="1273369"/>
        <a:ext cx="8534400" cy="244042"/>
      </dsp:txXfrm>
    </dsp:sp>
    <dsp:sp modelId="{94B9F11F-CDEE-47FD-AD64-69B67487DD0D}">
      <dsp:nvSpPr>
        <dsp:cNvPr id="0" name=""/>
        <dsp:cNvSpPr/>
      </dsp:nvSpPr>
      <dsp:spPr>
        <a:xfrm>
          <a:off x="0" y="1527691"/>
          <a:ext cx="8534400" cy="2440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Relative density (Dr)</a:t>
          </a:r>
          <a:endParaRPr lang="en-US" sz="1400" b="1" kern="1200" dirty="0"/>
        </a:p>
      </dsp:txBody>
      <dsp:txXfrm>
        <a:off x="0" y="1527691"/>
        <a:ext cx="8534400" cy="244042"/>
      </dsp:txXfrm>
    </dsp:sp>
    <dsp:sp modelId="{42F1179A-DA6A-4684-9AFF-BB06026D1A1C}">
      <dsp:nvSpPr>
        <dsp:cNvPr id="0" name=""/>
        <dsp:cNvSpPr/>
      </dsp:nvSpPr>
      <dsp:spPr>
        <a:xfrm>
          <a:off x="0" y="1782013"/>
          <a:ext cx="8534400" cy="2440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Shear wave velocity (Vs)</a:t>
          </a:r>
          <a:endParaRPr lang="en-US" sz="1400" b="1" kern="1200" dirty="0"/>
        </a:p>
      </dsp:txBody>
      <dsp:txXfrm>
        <a:off x="0" y="1782013"/>
        <a:ext cx="8534400" cy="244042"/>
      </dsp:txXfrm>
    </dsp:sp>
    <dsp:sp modelId="{4531B5AC-3007-407F-B3B4-A58F35A9E414}">
      <dsp:nvSpPr>
        <dsp:cNvPr id="0" name=""/>
        <dsp:cNvSpPr/>
      </dsp:nvSpPr>
      <dsp:spPr>
        <a:xfrm>
          <a:off x="0" y="2036335"/>
          <a:ext cx="8534400" cy="2440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Liquefaction CRR</a:t>
          </a:r>
          <a:endParaRPr lang="en-US" sz="1400" b="1" kern="1200" dirty="0"/>
        </a:p>
      </dsp:txBody>
      <dsp:txXfrm>
        <a:off x="0" y="2036335"/>
        <a:ext cx="8534400" cy="244042"/>
      </dsp:txXfrm>
    </dsp:sp>
    <dsp:sp modelId="{51C8418B-49D7-4F4D-A5DA-46EA8A6260E3}">
      <dsp:nvSpPr>
        <dsp:cNvPr id="0" name=""/>
        <dsp:cNvSpPr/>
      </dsp:nvSpPr>
      <dsp:spPr>
        <a:xfrm>
          <a:off x="0" y="2290657"/>
          <a:ext cx="8534400" cy="24404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Equivalent Becker density</a:t>
          </a:r>
          <a:endParaRPr lang="en-US" sz="1400" b="1" kern="1200" dirty="0"/>
        </a:p>
      </dsp:txBody>
      <dsp:txXfrm>
        <a:off x="0" y="2290657"/>
        <a:ext cx="8534400" cy="244042"/>
      </dsp:txXfrm>
    </dsp:sp>
    <dsp:sp modelId="{DF2A9F94-A235-49B5-8118-F68CB956388A}">
      <dsp:nvSpPr>
        <dsp:cNvPr id="0" name=""/>
        <dsp:cNvSpPr/>
      </dsp:nvSpPr>
      <dsp:spPr>
        <a:xfrm>
          <a:off x="0" y="2544978"/>
          <a:ext cx="8534400" cy="244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Equivalent CPT tip resistance (qc)</a:t>
          </a:r>
          <a:endParaRPr lang="en-US" sz="1400" b="1" kern="1200" dirty="0"/>
        </a:p>
      </dsp:txBody>
      <dsp:txXfrm>
        <a:off x="0" y="2544978"/>
        <a:ext cx="8534400" cy="244042"/>
      </dsp:txXfrm>
    </dsp:sp>
    <dsp:sp modelId="{1D62E9B6-7486-451D-8EB2-AD7C52AE4F2B}">
      <dsp:nvSpPr>
        <dsp:cNvPr id="0" name=""/>
        <dsp:cNvSpPr/>
      </dsp:nvSpPr>
      <dsp:spPr>
        <a:xfrm>
          <a:off x="0" y="2799300"/>
          <a:ext cx="8534400" cy="2440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Equivalent Wildcat </a:t>
          </a:r>
          <a:r>
            <a:rPr lang="en-US" sz="1400" b="1" kern="1200" dirty="0" err="1" smtClean="0"/>
            <a:t>penetrometer</a:t>
          </a:r>
          <a:r>
            <a:rPr lang="en-US" sz="1400" b="1" kern="1200" dirty="0" smtClean="0"/>
            <a:t> blows</a:t>
          </a:r>
          <a:endParaRPr lang="en-US" sz="1400" b="1" kern="1200" dirty="0"/>
        </a:p>
      </dsp:txBody>
      <dsp:txXfrm>
        <a:off x="0" y="2799300"/>
        <a:ext cx="8534400" cy="244042"/>
      </dsp:txXfrm>
    </dsp:sp>
    <dsp:sp modelId="{85440727-369D-42C0-AF7C-6E35EA07004C}">
      <dsp:nvSpPr>
        <dsp:cNvPr id="0" name=""/>
        <dsp:cNvSpPr/>
      </dsp:nvSpPr>
      <dsp:spPr>
        <a:xfrm>
          <a:off x="0" y="3053622"/>
          <a:ext cx="8534400" cy="2440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Pressuremeter</a:t>
          </a:r>
          <a:r>
            <a:rPr lang="en-US" sz="1400" b="1" kern="1200" dirty="0" smtClean="0"/>
            <a:t> deformation modulus</a:t>
          </a:r>
          <a:endParaRPr lang="en-US" sz="1400" b="1" kern="1200" dirty="0"/>
        </a:p>
      </dsp:txBody>
      <dsp:txXfrm>
        <a:off x="0" y="3053622"/>
        <a:ext cx="8534400" cy="244042"/>
      </dsp:txXfrm>
    </dsp:sp>
    <dsp:sp modelId="{42461DA8-2388-49A5-996B-4B1EDAD356A2}">
      <dsp:nvSpPr>
        <dsp:cNvPr id="0" name=""/>
        <dsp:cNvSpPr/>
      </dsp:nvSpPr>
      <dsp:spPr>
        <a:xfrm>
          <a:off x="0" y="3307944"/>
          <a:ext cx="8534400" cy="2440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Deformation modulus (</a:t>
          </a:r>
          <a:r>
            <a:rPr lang="en-US" sz="1400" b="1" kern="1200" dirty="0" err="1" smtClean="0"/>
            <a:t>mv</a:t>
          </a:r>
          <a:r>
            <a:rPr lang="en-US" sz="1400" b="1" kern="1200" dirty="0" smtClean="0"/>
            <a:t>)</a:t>
          </a:r>
          <a:endParaRPr lang="en-US" sz="1400" b="1" kern="1200" dirty="0"/>
        </a:p>
      </dsp:txBody>
      <dsp:txXfrm>
        <a:off x="0" y="3307944"/>
        <a:ext cx="8534400" cy="244042"/>
      </dsp:txXfrm>
    </dsp:sp>
    <dsp:sp modelId="{21CDD019-9E18-40AD-B985-C50E5E5B1806}">
      <dsp:nvSpPr>
        <dsp:cNvPr id="0" name=""/>
        <dsp:cNvSpPr/>
      </dsp:nvSpPr>
      <dsp:spPr>
        <a:xfrm>
          <a:off x="0" y="3562266"/>
          <a:ext cx="8534400" cy="24404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Inferred unit weight (</a:t>
          </a:r>
          <a:r>
            <a:rPr lang="en-US" sz="1400" b="1" kern="1200" dirty="0" smtClean="0">
              <a:latin typeface="Symbol" pitchFamily="18" charset="2"/>
            </a:rPr>
            <a:t>g</a:t>
          </a:r>
          <a:r>
            <a:rPr lang="en-US" sz="1400" b="1" kern="1200" dirty="0" smtClean="0"/>
            <a:t>)</a:t>
          </a:r>
        </a:p>
      </dsp:txBody>
      <dsp:txXfrm>
        <a:off x="0" y="3562266"/>
        <a:ext cx="8534400" cy="244042"/>
      </dsp:txXfrm>
    </dsp:sp>
    <dsp:sp modelId="{B57E2457-2775-40E6-896D-F236B58450A7}">
      <dsp:nvSpPr>
        <dsp:cNvPr id="0" name=""/>
        <dsp:cNvSpPr/>
      </dsp:nvSpPr>
      <dsp:spPr>
        <a:xfrm>
          <a:off x="0" y="3816588"/>
          <a:ext cx="8534400" cy="244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Modulus </a:t>
          </a:r>
          <a:r>
            <a:rPr lang="en-US" sz="1400" b="1" kern="1200" dirty="0" smtClean="0"/>
            <a:t>of </a:t>
          </a:r>
          <a:r>
            <a:rPr lang="en-US" sz="1400" b="1" kern="1200" dirty="0" err="1" smtClean="0"/>
            <a:t>subgrade</a:t>
          </a:r>
          <a:r>
            <a:rPr lang="en-US" sz="1400" b="1" kern="1200" dirty="0" smtClean="0"/>
            <a:t> reaction (Ks)</a:t>
          </a:r>
        </a:p>
      </dsp:txBody>
      <dsp:txXfrm>
        <a:off x="0" y="3816588"/>
        <a:ext cx="8534400" cy="244042"/>
      </dsp:txXfrm>
    </dsp:sp>
    <dsp:sp modelId="{3F877EAD-5E77-4253-A8A6-A0717CA1D1E0}">
      <dsp:nvSpPr>
        <dsp:cNvPr id="0" name=""/>
        <dsp:cNvSpPr/>
      </dsp:nvSpPr>
      <dsp:spPr>
        <a:xfrm>
          <a:off x="0" y="4070910"/>
          <a:ext cx="8534400" cy="2440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OCR for clays</a:t>
          </a:r>
          <a:endParaRPr lang="en-US" sz="1400" b="1" kern="1200" dirty="0" smtClean="0"/>
        </a:p>
      </dsp:txBody>
      <dsp:txXfrm>
        <a:off x="0" y="4070910"/>
        <a:ext cx="8534400" cy="244042"/>
      </dsp:txXfrm>
    </dsp:sp>
    <dsp:sp modelId="{C19C0434-E84B-4778-8907-9233251E86BE}">
      <dsp:nvSpPr>
        <dsp:cNvPr id="0" name=""/>
        <dsp:cNvSpPr/>
      </dsp:nvSpPr>
      <dsp:spPr>
        <a:xfrm>
          <a:off x="0" y="4325232"/>
          <a:ext cx="8534400" cy="2440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D10 for granular soils</a:t>
          </a:r>
        </a:p>
      </dsp:txBody>
      <dsp:txXfrm>
        <a:off x="0" y="4325232"/>
        <a:ext cx="8534400" cy="244042"/>
      </dsp:txXfrm>
    </dsp:sp>
    <dsp:sp modelId="{CF25EE54-79ED-4BDC-8D31-3A4674C5262F}">
      <dsp:nvSpPr>
        <dsp:cNvPr id="0" name=""/>
        <dsp:cNvSpPr/>
      </dsp:nvSpPr>
      <dsp:spPr>
        <a:xfrm>
          <a:off x="0" y="4579553"/>
          <a:ext cx="8534400" cy="2440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Initial stiff modulus (Go)</a:t>
          </a:r>
        </a:p>
      </dsp:txBody>
      <dsp:txXfrm>
        <a:off x="0" y="4579553"/>
        <a:ext cx="8534400" cy="244042"/>
      </dsp:txXfrm>
    </dsp:sp>
    <dsp:sp modelId="{6A078619-70AB-4F76-8A41-0DF7C075D954}">
      <dsp:nvSpPr>
        <dsp:cNvPr id="0" name=""/>
        <dsp:cNvSpPr/>
      </dsp:nvSpPr>
      <dsp:spPr>
        <a:xfrm>
          <a:off x="0" y="4833875"/>
          <a:ext cx="8534400" cy="24404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Bearing capacity of shallow and deep footing</a:t>
          </a:r>
        </a:p>
      </dsp:txBody>
      <dsp:txXfrm>
        <a:off x="0" y="4833875"/>
        <a:ext cx="8534400" cy="244042"/>
      </dsp:txXfrm>
    </dsp:sp>
    <dsp:sp modelId="{9ED21050-929B-44E2-9777-1DDD03819231}">
      <dsp:nvSpPr>
        <dsp:cNvPr id="0" name=""/>
        <dsp:cNvSpPr/>
      </dsp:nvSpPr>
      <dsp:spPr>
        <a:xfrm>
          <a:off x="0" y="5088197"/>
          <a:ext cx="8534400" cy="244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Foundation settlement</a:t>
          </a:r>
        </a:p>
      </dsp:txBody>
      <dsp:txXfrm>
        <a:off x="0" y="5088197"/>
        <a:ext cx="8534400" cy="24404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579E7-B83B-4710-B4E6-1ED068C718A3}">
      <dsp:nvSpPr>
        <dsp:cNvPr id="0" name=""/>
        <dsp:cNvSpPr/>
      </dsp:nvSpPr>
      <dsp:spPr>
        <a:xfrm rot="10800000">
          <a:off x="1184861" y="3063"/>
          <a:ext cx="4053840" cy="6551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95250" rIns="17780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Calibri" pitchFamily="34" charset="0"/>
            </a:rPr>
            <a:t>Burland</a:t>
          </a:r>
          <a:r>
            <a:rPr lang="en-US" sz="2500" kern="1200" dirty="0" smtClean="0">
              <a:latin typeface="Calibri" pitchFamily="34" charset="0"/>
            </a:rPr>
            <a:t> &amp; Burbidge, 1985</a:t>
          </a:r>
          <a:endParaRPr lang="en-US" sz="2500" kern="1200" dirty="0">
            <a:latin typeface="Calibri" pitchFamily="34" charset="0"/>
          </a:endParaRPr>
        </a:p>
      </dsp:txBody>
      <dsp:txXfrm rot="10800000">
        <a:off x="1184861" y="3063"/>
        <a:ext cx="4053840" cy="655126"/>
      </dsp:txXfrm>
    </dsp:sp>
    <dsp:sp modelId="{6874D183-C176-4FC4-8EAC-D2D4EC53F78D}">
      <dsp:nvSpPr>
        <dsp:cNvPr id="0" name=""/>
        <dsp:cNvSpPr/>
      </dsp:nvSpPr>
      <dsp:spPr>
        <a:xfrm>
          <a:off x="857298" y="3063"/>
          <a:ext cx="655126" cy="65512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009A5-0FE6-4392-A61A-B50836DEE7F9}">
      <dsp:nvSpPr>
        <dsp:cNvPr id="0" name=""/>
        <dsp:cNvSpPr/>
      </dsp:nvSpPr>
      <dsp:spPr>
        <a:xfrm rot="10800000">
          <a:off x="1184861" y="853750"/>
          <a:ext cx="4053840" cy="6551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95250" rIns="17780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Calibri" pitchFamily="34" charset="0"/>
            </a:rPr>
            <a:t>Terzaghi</a:t>
          </a:r>
          <a:endParaRPr lang="en-US" sz="2500" kern="1200" dirty="0">
            <a:latin typeface="Calibri" pitchFamily="34" charset="0"/>
          </a:endParaRPr>
        </a:p>
      </dsp:txBody>
      <dsp:txXfrm rot="10800000">
        <a:off x="1184861" y="853750"/>
        <a:ext cx="4053840" cy="655126"/>
      </dsp:txXfrm>
    </dsp:sp>
    <dsp:sp modelId="{F62D733F-15D6-4A85-9596-A813822D4D9F}">
      <dsp:nvSpPr>
        <dsp:cNvPr id="0" name=""/>
        <dsp:cNvSpPr/>
      </dsp:nvSpPr>
      <dsp:spPr>
        <a:xfrm>
          <a:off x="857298" y="853750"/>
          <a:ext cx="655126" cy="65512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E606B-7363-4BDB-823C-69B45193A510}">
      <dsp:nvSpPr>
        <dsp:cNvPr id="0" name=""/>
        <dsp:cNvSpPr/>
      </dsp:nvSpPr>
      <dsp:spPr>
        <a:xfrm rot="10800000">
          <a:off x="1184861" y="1704436"/>
          <a:ext cx="4053840" cy="6551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95250" rIns="17780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Calibri" pitchFamily="34" charset="0"/>
            </a:rPr>
            <a:t>Meyerhof, 1976</a:t>
          </a:r>
          <a:endParaRPr lang="en-US" sz="2500" kern="1200" dirty="0">
            <a:latin typeface="Calibri" pitchFamily="34" charset="0"/>
          </a:endParaRPr>
        </a:p>
      </dsp:txBody>
      <dsp:txXfrm rot="10800000">
        <a:off x="1184861" y="1704436"/>
        <a:ext cx="4053840" cy="655126"/>
      </dsp:txXfrm>
    </dsp:sp>
    <dsp:sp modelId="{BD1F64B5-53C0-4F2A-9837-0F46B0629D05}">
      <dsp:nvSpPr>
        <dsp:cNvPr id="0" name=""/>
        <dsp:cNvSpPr/>
      </dsp:nvSpPr>
      <dsp:spPr>
        <a:xfrm>
          <a:off x="857298" y="1704436"/>
          <a:ext cx="655126" cy="65512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1D8E4-E528-44F7-84CE-003824B1DFD1}">
      <dsp:nvSpPr>
        <dsp:cNvPr id="0" name=""/>
        <dsp:cNvSpPr/>
      </dsp:nvSpPr>
      <dsp:spPr>
        <a:xfrm rot="10800000">
          <a:off x="1184861" y="2555123"/>
          <a:ext cx="4053840" cy="6551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95250" rIns="17780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Calibri" pitchFamily="34" charset="0"/>
            </a:rPr>
            <a:t>Parry, 1977</a:t>
          </a:r>
          <a:endParaRPr lang="en-US" sz="2500" kern="1200" dirty="0">
            <a:latin typeface="Calibri" pitchFamily="34" charset="0"/>
          </a:endParaRPr>
        </a:p>
      </dsp:txBody>
      <dsp:txXfrm rot="10800000">
        <a:off x="1184861" y="2555123"/>
        <a:ext cx="4053840" cy="655126"/>
      </dsp:txXfrm>
    </dsp:sp>
    <dsp:sp modelId="{7AD00030-32DC-4E57-A01C-2181CDF287B2}">
      <dsp:nvSpPr>
        <dsp:cNvPr id="0" name=""/>
        <dsp:cNvSpPr/>
      </dsp:nvSpPr>
      <dsp:spPr>
        <a:xfrm>
          <a:off x="857298" y="2555123"/>
          <a:ext cx="655126" cy="65512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20D3C-467C-4C68-9AFA-9F279FA02288}">
      <dsp:nvSpPr>
        <dsp:cNvPr id="0" name=""/>
        <dsp:cNvSpPr/>
      </dsp:nvSpPr>
      <dsp:spPr>
        <a:xfrm rot="10800000">
          <a:off x="1184861" y="3405810"/>
          <a:ext cx="4053840" cy="6551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95250" rIns="17780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Calibri" pitchFamily="34" charset="0"/>
            </a:rPr>
            <a:t>Peck et al., 1974</a:t>
          </a:r>
          <a:endParaRPr lang="en-US" sz="2500" kern="1200" dirty="0">
            <a:latin typeface="Calibri" pitchFamily="34" charset="0"/>
          </a:endParaRPr>
        </a:p>
      </dsp:txBody>
      <dsp:txXfrm rot="10800000">
        <a:off x="1184861" y="3405810"/>
        <a:ext cx="4053840" cy="655126"/>
      </dsp:txXfrm>
    </dsp:sp>
    <dsp:sp modelId="{A23B6FA0-3285-458D-8D64-6888039FDAE2}">
      <dsp:nvSpPr>
        <dsp:cNvPr id="0" name=""/>
        <dsp:cNvSpPr/>
      </dsp:nvSpPr>
      <dsp:spPr>
        <a:xfrm>
          <a:off x="857298" y="3405810"/>
          <a:ext cx="655126" cy="65512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E4C3E1-A9E2-4508-8EBE-B616937E7DBF}">
      <dsp:nvSpPr>
        <dsp:cNvPr id="0" name=""/>
        <dsp:cNvSpPr/>
      </dsp:nvSpPr>
      <dsp:spPr>
        <a:xfrm rot="10800000">
          <a:off x="1698393" y="1480"/>
          <a:ext cx="6080760" cy="66709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4169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Cone Penetration Test (CPT) Interpretation Software (</a:t>
          </a:r>
          <a:r>
            <a:rPr lang="en-US" sz="1200" b="1" kern="1200" dirty="0" err="1" smtClean="0">
              <a:latin typeface="Arial" pitchFamily="34" charset="0"/>
              <a:cs typeface="Arial" pitchFamily="34" charset="0"/>
            </a:rPr>
            <a:t>NovoCPT</a:t>
          </a: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):</a:t>
          </a: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 for interpretation of </a:t>
          </a:r>
          <a:r>
            <a:rPr lang="en-US" sz="1200" b="0" kern="1200" dirty="0" err="1" smtClean="0">
              <a:latin typeface="Arial" pitchFamily="34" charset="0"/>
              <a:cs typeface="Arial" pitchFamily="34" charset="0"/>
            </a:rPr>
            <a:t>CPTu</a:t>
          </a: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 including liquefaction analysis, foundation settlement analysis and pile bearing capacity analysis (LCPC) tools.</a:t>
          </a:r>
          <a:endParaRPr lang="en-US" sz="12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1698393" y="1480"/>
        <a:ext cx="6080760" cy="667092"/>
      </dsp:txXfrm>
    </dsp:sp>
    <dsp:sp modelId="{69996F58-1123-4BDB-A20E-7A4400B3BB1B}">
      <dsp:nvSpPr>
        <dsp:cNvPr id="0" name=""/>
        <dsp:cNvSpPr/>
      </dsp:nvSpPr>
      <dsp:spPr>
        <a:xfrm>
          <a:off x="1364846" y="1480"/>
          <a:ext cx="667092" cy="6670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6384A8-5828-42AA-9A20-5EC84D802F12}">
      <dsp:nvSpPr>
        <dsp:cNvPr id="0" name=""/>
        <dsp:cNvSpPr/>
      </dsp:nvSpPr>
      <dsp:spPr>
        <a:xfrm rot="10800000">
          <a:off x="1698393" y="867705"/>
          <a:ext cx="6080760" cy="66709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4169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Liquefaction Analysis Program  (</a:t>
          </a:r>
          <a:r>
            <a:rPr lang="en-US" sz="1200" b="1" kern="1200" dirty="0" err="1" smtClean="0">
              <a:latin typeface="Arial" pitchFamily="34" charset="0"/>
              <a:cs typeface="Arial" pitchFamily="34" charset="0"/>
            </a:rPr>
            <a:t>NovoLiq</a:t>
          </a: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):</a:t>
          </a: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 based on 10 different methods for calculating Cyclic Resistance Ratio (CRR), with more than 55 options for other formulas, including post-liquefaction lateral displacement and settlement ...</a:t>
          </a:r>
          <a:endParaRPr lang="en-US" sz="12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1698393" y="867705"/>
        <a:ext cx="6080760" cy="667092"/>
      </dsp:txXfrm>
    </dsp:sp>
    <dsp:sp modelId="{22B10BD0-7224-41A3-A270-BB7ED3CC05CB}">
      <dsp:nvSpPr>
        <dsp:cNvPr id="0" name=""/>
        <dsp:cNvSpPr/>
      </dsp:nvSpPr>
      <dsp:spPr>
        <a:xfrm>
          <a:off x="1364846" y="867705"/>
          <a:ext cx="667092" cy="66709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3AD860-1C32-4B50-908F-BA022F5B6B2D}">
      <dsp:nvSpPr>
        <dsp:cNvPr id="0" name=""/>
        <dsp:cNvSpPr/>
      </dsp:nvSpPr>
      <dsp:spPr>
        <a:xfrm rot="10800000">
          <a:off x="1698393" y="1733929"/>
          <a:ext cx="6080760" cy="66709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4169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Arial" pitchFamily="34" charset="0"/>
              <a:cs typeface="Arial" pitchFamily="34" charset="0"/>
            </a:rPr>
            <a:t>VisLog</a:t>
          </a: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:</a:t>
          </a: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 This powerful program is designed for visualizing geotechnical/geological borehole logs and automatically drawing soil profiles. 3D environment and easy zoom and rotation features make it so easy to work with </a:t>
          </a:r>
          <a:r>
            <a:rPr lang="en-US" sz="1200" b="0" kern="1200" dirty="0" err="1" smtClean="0">
              <a:latin typeface="Arial" pitchFamily="34" charset="0"/>
              <a:cs typeface="Arial" pitchFamily="34" charset="0"/>
            </a:rPr>
            <a:t>VisLog</a:t>
          </a: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...</a:t>
          </a:r>
          <a:endParaRPr lang="en-US" sz="12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1698393" y="1733929"/>
        <a:ext cx="6080760" cy="667092"/>
      </dsp:txXfrm>
    </dsp:sp>
    <dsp:sp modelId="{D8FAA357-6570-4678-885B-C864CE3791E9}">
      <dsp:nvSpPr>
        <dsp:cNvPr id="0" name=""/>
        <dsp:cNvSpPr/>
      </dsp:nvSpPr>
      <dsp:spPr>
        <a:xfrm>
          <a:off x="1364846" y="1733929"/>
          <a:ext cx="667092" cy="66709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805C67-F9FE-4AA7-99ED-84F999711756}">
      <dsp:nvSpPr>
        <dsp:cNvPr id="0" name=""/>
        <dsp:cNvSpPr/>
      </dsp:nvSpPr>
      <dsp:spPr>
        <a:xfrm rot="10800000">
          <a:off x="1698393" y="2600153"/>
          <a:ext cx="6080760" cy="66709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4169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Beam Section Properties (</a:t>
          </a:r>
          <a:r>
            <a:rPr lang="en-US" sz="1200" b="1" kern="1200" dirty="0" err="1" smtClean="0">
              <a:latin typeface="Arial" pitchFamily="34" charset="0"/>
              <a:cs typeface="Arial" pitchFamily="34" charset="0"/>
            </a:rPr>
            <a:t>BeamProps</a:t>
          </a: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): </a:t>
          </a: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This software is used to calculate beam section properties such as area, moment of inertia, radius of gyration, etc. for more than 25 sections and shapes... </a:t>
          </a:r>
          <a:endParaRPr lang="en-US" sz="12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1698393" y="2600153"/>
        <a:ext cx="6080760" cy="667092"/>
      </dsp:txXfrm>
    </dsp:sp>
    <dsp:sp modelId="{3F578273-AC74-4F07-A957-697F58D84E56}">
      <dsp:nvSpPr>
        <dsp:cNvPr id="0" name=""/>
        <dsp:cNvSpPr/>
      </dsp:nvSpPr>
      <dsp:spPr>
        <a:xfrm>
          <a:off x="1364846" y="2600153"/>
          <a:ext cx="667092" cy="66709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198DB1-5091-4030-9860-CBE009A8D87B}">
      <dsp:nvSpPr>
        <dsp:cNvPr id="0" name=""/>
        <dsp:cNvSpPr/>
      </dsp:nvSpPr>
      <dsp:spPr>
        <a:xfrm rot="10800000">
          <a:off x="1698393" y="3466378"/>
          <a:ext cx="6080760" cy="667092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4169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SMTP: </a:t>
          </a: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is a comprehensive solution for processing soil mechanics laboratory tests such as sieve test, </a:t>
          </a:r>
          <a:r>
            <a:rPr lang="en-US" sz="1200" b="0" kern="1200" dirty="0" err="1" smtClean="0">
              <a:latin typeface="Arial" pitchFamily="34" charset="0"/>
              <a:cs typeface="Arial" pitchFamily="34" charset="0"/>
            </a:rPr>
            <a:t>Aterberg</a:t>
          </a: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 limits, moisture and density, direct shear, </a:t>
          </a:r>
          <a:r>
            <a:rPr lang="en-US" sz="1200" b="0" kern="1200" dirty="0" err="1" smtClean="0">
              <a:latin typeface="Arial" pitchFamily="34" charset="0"/>
              <a:cs typeface="Arial" pitchFamily="34" charset="0"/>
            </a:rPr>
            <a:t>triaxial</a:t>
          </a: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, compaction, permeability, etc and designing borehole logs.</a:t>
          </a:r>
          <a:endParaRPr lang="en-US" sz="12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1698393" y="3466378"/>
        <a:ext cx="6080760" cy="667092"/>
      </dsp:txXfrm>
    </dsp:sp>
    <dsp:sp modelId="{FEE43C1F-E378-45FE-97B1-12C8DD729098}">
      <dsp:nvSpPr>
        <dsp:cNvPr id="0" name=""/>
        <dsp:cNvSpPr/>
      </dsp:nvSpPr>
      <dsp:spPr>
        <a:xfrm>
          <a:off x="1364846" y="3466378"/>
          <a:ext cx="667092" cy="66709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D59DB2-CD96-4105-B395-5EA0744ECF2A}">
      <dsp:nvSpPr>
        <dsp:cNvPr id="0" name=""/>
        <dsp:cNvSpPr/>
      </dsp:nvSpPr>
      <dsp:spPr>
        <a:xfrm rot="10800000">
          <a:off x="1698393" y="4332602"/>
          <a:ext cx="6080760" cy="66709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4169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Arial" pitchFamily="34" charset="0"/>
              <a:cs typeface="Arial" pitchFamily="34" charset="0"/>
            </a:rPr>
            <a:t>LateralK</a:t>
          </a: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:</a:t>
          </a: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 Calculating lateral earth </a:t>
          </a:r>
          <a:r>
            <a:rPr lang="en-US" sz="1200" b="0" kern="1200" dirty="0" err="1" smtClean="0">
              <a:latin typeface="Arial" pitchFamily="34" charset="0"/>
              <a:cs typeface="Arial" pitchFamily="34" charset="0"/>
            </a:rPr>
            <a:t>ressure</a:t>
          </a: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 coefficient program in static (</a:t>
          </a:r>
          <a:r>
            <a:rPr lang="en-US" sz="1200" b="0" kern="1200" dirty="0" err="1" smtClean="0">
              <a:latin typeface="Arial" pitchFamily="34" charset="0"/>
              <a:cs typeface="Arial" pitchFamily="34" charset="0"/>
            </a:rPr>
            <a:t>Rankine</a:t>
          </a: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/ Coulomb) and earthquake (</a:t>
          </a:r>
          <a:r>
            <a:rPr lang="en-US" sz="1200" b="0" kern="1200" dirty="0" err="1" smtClean="0">
              <a:latin typeface="Arial" pitchFamily="34" charset="0"/>
              <a:cs typeface="Arial" pitchFamily="34" charset="0"/>
            </a:rPr>
            <a:t>Mononobe</a:t>
          </a: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/ Okabe) conditions ...</a:t>
          </a:r>
          <a:endParaRPr lang="en-US" sz="12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1698393" y="4332602"/>
        <a:ext cx="6080760" cy="667092"/>
      </dsp:txXfrm>
    </dsp:sp>
    <dsp:sp modelId="{32B3A6EF-33A4-443A-8185-A15EEA99DDA2}">
      <dsp:nvSpPr>
        <dsp:cNvPr id="0" name=""/>
        <dsp:cNvSpPr/>
      </dsp:nvSpPr>
      <dsp:spPr>
        <a:xfrm>
          <a:off x="1364846" y="4332602"/>
          <a:ext cx="667092" cy="66709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792740-FFF3-4988-8CAB-09E7402A173B}">
      <dsp:nvSpPr>
        <dsp:cNvPr id="0" name=""/>
        <dsp:cNvSpPr/>
      </dsp:nvSpPr>
      <dsp:spPr>
        <a:xfrm rot="10800000">
          <a:off x="1698393" y="5198826"/>
          <a:ext cx="6080760" cy="66709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4169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Arial" pitchFamily="34" charset="0"/>
              <a:cs typeface="Arial" pitchFamily="34" charset="0"/>
            </a:rPr>
            <a:t>Peysanj</a:t>
          </a:r>
          <a:r>
            <a:rPr lang="en-US" sz="1200" b="1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A complete set of geotechnical modules for bearing capacity and settlement of shallow footings, pressure-meter test, plate load test, liquefaction analysis, lateral earth pressure coefficients, and more ...</a:t>
          </a:r>
          <a:endParaRPr lang="en-US" sz="12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1698393" y="5198826"/>
        <a:ext cx="6080760" cy="667092"/>
      </dsp:txXfrm>
    </dsp:sp>
    <dsp:sp modelId="{CB3D325A-4216-4A93-916D-26059F302A87}">
      <dsp:nvSpPr>
        <dsp:cNvPr id="0" name=""/>
        <dsp:cNvSpPr/>
      </dsp:nvSpPr>
      <dsp:spPr>
        <a:xfrm>
          <a:off x="1364846" y="5198826"/>
          <a:ext cx="667092" cy="667092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D7991-4581-4973-B213-7411480A8E51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AF1D4-E4C1-4F69-B5C3-E3701EB32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3B8C671-6FCB-4ABA-8006-2413D8FEF529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6D95ED8-21EA-4F04-A2B5-2718F4DFA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C671-6FCB-4ABA-8006-2413D8FEF529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5ED8-21EA-4F04-A2B5-2718F4DFA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C671-6FCB-4ABA-8006-2413D8FEF529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5ED8-21EA-4F04-A2B5-2718F4DFA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066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C671-6FCB-4ABA-8006-2413D8FEF529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5ED8-21EA-4F04-A2B5-2718F4DFA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C671-6FCB-4ABA-8006-2413D8FEF529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5ED8-21EA-4F04-A2B5-2718F4DFA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C671-6FCB-4ABA-8006-2413D8FEF529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5ED8-21EA-4F04-A2B5-2718F4DFA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B8C671-6FCB-4ABA-8006-2413D8FEF529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D95ED8-21EA-4F04-A2B5-2718F4DFA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3B8C671-6FCB-4ABA-8006-2413D8FEF529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6D95ED8-21EA-4F04-A2B5-2718F4DFA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C671-6FCB-4ABA-8006-2413D8FEF529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5ED8-21EA-4F04-A2B5-2718F4DFA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C671-6FCB-4ABA-8006-2413D8FEF529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5ED8-21EA-4F04-A2B5-2718F4DFA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C671-6FCB-4ABA-8006-2413D8FEF529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5ED8-21EA-4F04-A2B5-2718F4DFA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3B8C671-6FCB-4ABA-8006-2413D8FEF529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6D95ED8-21EA-4F04-A2B5-2718F4DFA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5000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y%20Documents\NovoTech%20documents\Slideshows\NovoSPT_Slides\AdSound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1524000"/>
          </a:xfrm>
        </p:spPr>
        <p:txBody>
          <a:bodyPr/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SPT Correlations Software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NovoSPT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5917156"/>
            <a:ext cx="1524000" cy="770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6488668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www.Novotechsoftware.com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Vancouver - Lions Gate Brid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938376"/>
            <a:ext cx="9144000" cy="4519776"/>
          </a:xfrm>
          <a:prstGeom prst="rect">
            <a:avLst/>
          </a:prstGeom>
        </p:spPr>
      </p:pic>
      <p:pic>
        <p:nvPicPr>
          <p:cNvPr id="6" name="AdSou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-762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www.NovotechSoftware.com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5562600"/>
            <a:ext cx="8229600" cy="5334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cs typeface="Arial" pitchFamily="34" charset="0"/>
              </a:rPr>
              <a:t>2- Quick installation</a:t>
            </a:r>
            <a:endParaRPr lang="en-US" sz="1800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NovoSPT</a:t>
            </a:r>
            <a:r>
              <a:rPr lang="en-US" sz="1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Software</a:t>
            </a:r>
            <a:endParaRPr lang="en-US" sz="12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83472" y="936702"/>
            <a:ext cx="6136528" cy="4397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Calibri" pitchFamily="34" charset="0"/>
              </a:rPr>
              <a:t>NovoSPT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307336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More than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260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correlations are in palm of your hand</a:t>
            </a:r>
            <a:endParaRPr lang="en-US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11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www.NovotechSoftware.com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NovoSPT</a:t>
            </a:r>
            <a:r>
              <a:rPr lang="en-US" sz="1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Software</a:t>
            </a:r>
            <a:endParaRPr lang="en-US" sz="12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6858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Input Data</a:t>
            </a:r>
            <a:endParaRPr lang="en-US" b="1" u="sng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Picture 7" descr="spt s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772" y="1295400"/>
            <a:ext cx="7372254" cy="5311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www.NovotechSoftware.com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NovoSPT</a:t>
            </a:r>
            <a:r>
              <a:rPr lang="en-US" sz="1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Software</a:t>
            </a:r>
            <a:endParaRPr lang="en-US" sz="12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6858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Correlated Parameters</a:t>
            </a:r>
            <a:endParaRPr lang="en-US" b="1" u="sng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1295400"/>
          <a:ext cx="8534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spt s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4103" y="1278876"/>
            <a:ext cx="7215526" cy="5198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Up Arrow 8"/>
          <p:cNvSpPr/>
          <p:nvPr/>
        </p:nvSpPr>
        <p:spPr>
          <a:xfrm>
            <a:off x="1219200" y="5867400"/>
            <a:ext cx="304800" cy="6858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553200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List of all correlations for a soil parameter, plus the country where field data was collected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2" name="Up Arrow 11"/>
          <p:cNvSpPr/>
          <p:nvPr/>
        </p:nvSpPr>
        <p:spPr>
          <a:xfrm rot="16200000">
            <a:off x="7620000" y="3429001"/>
            <a:ext cx="304800" cy="7620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14200908">
            <a:off x="4066476" y="1501831"/>
            <a:ext cx="304800" cy="114300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48200" y="1524000"/>
            <a:ext cx="1752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Choose parameter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6" name="Up Arrow 15"/>
          <p:cNvSpPr/>
          <p:nvPr/>
        </p:nvSpPr>
        <p:spPr>
          <a:xfrm rot="1819121">
            <a:off x="793764" y="2466856"/>
            <a:ext cx="304800" cy="708883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000" y="3124200"/>
            <a:ext cx="3276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Turn off/on correlations which are not applicable to your soil type or region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3400" y="3429000"/>
            <a:ext cx="990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Schematic soil profile</a:t>
            </a:r>
            <a:endParaRPr lang="en-US" sz="1400" b="1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xit" presetSubtype="1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00"/>
                            </p:stCondLst>
                            <p:childTnLst>
                              <p:par>
                                <p:cTn id="2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P spid="9" grpId="0" animBg="1"/>
      <p:bldP spid="10" grpId="0"/>
      <p:bldP spid="12" grpId="0" animBg="1"/>
      <p:bldP spid="14" grpId="0" animBg="1"/>
      <p:bldP spid="15" grpId="2" animBg="1"/>
      <p:bldP spid="16" grpId="0" animBg="1"/>
      <p:bldP spid="17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t s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1676400"/>
            <a:ext cx="7000875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www.NovotechSoftware.com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NovoSPT</a:t>
            </a:r>
            <a:r>
              <a:rPr lang="en-US" sz="1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Software</a:t>
            </a:r>
            <a:endParaRPr lang="en-US" sz="12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6858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Soil Type Filter 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(new in version 2.1)</a:t>
            </a:r>
            <a:endParaRPr lang="en-US" sz="1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4343400" y="4648200"/>
            <a:ext cx="304800" cy="6858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66800" y="5410200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Verdana" pitchFamily="34" charset="0"/>
              </a:rPr>
              <a:t>- This new feature shows each correlation is applicable to what soil type</a:t>
            </a:r>
          </a:p>
          <a:p>
            <a:r>
              <a:rPr lang="en-US" sz="1100" b="1" dirty="0" smtClean="0">
                <a:latin typeface="Verdana" pitchFamily="34" charset="0"/>
              </a:rPr>
              <a:t>- User can filter and show only the correlations applicable to that soil type, at each depth</a:t>
            </a:r>
            <a:endParaRPr lang="en-US" sz="1100" b="1" dirty="0">
              <a:latin typeface="Verdana" pitchFamily="34" charset="0"/>
            </a:endParaRPr>
          </a:p>
        </p:txBody>
      </p:sp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www.NovotechSoftware.com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NovoSPT</a:t>
            </a:r>
            <a:r>
              <a:rPr lang="en-US" sz="1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Software</a:t>
            </a:r>
            <a:endParaRPr lang="en-US" sz="12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6858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Correlated Parameters</a:t>
            </a:r>
            <a:endParaRPr lang="en-US" b="1" u="sng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1905000"/>
            <a:ext cx="175260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Zoom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2404646"/>
            <a:ext cx="175260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Print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2895600"/>
            <a:ext cx="175260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Save as Excel file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3397956"/>
            <a:ext cx="175260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Save as image file</a:t>
            </a:r>
            <a:endParaRPr lang="en-US" sz="1600" b="1" dirty="0">
              <a:latin typeface="Calibri" pitchFamily="34" charset="0"/>
            </a:endParaRPr>
          </a:p>
        </p:txBody>
      </p:sp>
      <p:pic>
        <p:nvPicPr>
          <p:cNvPr id="15" name="Picture 1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219200"/>
            <a:ext cx="5764101" cy="4235298"/>
          </a:xfrm>
          <a:prstGeom prst="rect">
            <a:avLst/>
          </a:prstGeom>
        </p:spPr>
      </p:pic>
      <p:pic>
        <p:nvPicPr>
          <p:cNvPr id="8" name="Picture 7" descr="spt s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514600"/>
            <a:ext cx="5659187" cy="4158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www.NovotechSoftware.com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NovoSPT</a:t>
            </a:r>
            <a:r>
              <a:rPr lang="en-US" sz="1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Software</a:t>
            </a:r>
            <a:endParaRPr lang="en-US" sz="12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6858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Correlation Along Borehole Depth</a:t>
            </a:r>
            <a:endParaRPr lang="en-US" b="1" u="sng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Picture 7" descr="spt s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5348" y="1605660"/>
            <a:ext cx="5803702" cy="4264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Up Arrow 8"/>
          <p:cNvSpPr/>
          <p:nvPr/>
        </p:nvSpPr>
        <p:spPr>
          <a:xfrm>
            <a:off x="1981200" y="5105400"/>
            <a:ext cx="304800" cy="14478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5532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List of all correlation methods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2" name="Up Arrow 11"/>
          <p:cNvSpPr/>
          <p:nvPr/>
        </p:nvSpPr>
        <p:spPr>
          <a:xfrm rot="16200000">
            <a:off x="6896100" y="3238500"/>
            <a:ext cx="304800" cy="12954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72400" y="3352800"/>
            <a:ext cx="1143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Comparison of correlated parameter along depth of borehole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4" name="Up Arrow 13"/>
          <p:cNvSpPr/>
          <p:nvPr/>
        </p:nvSpPr>
        <p:spPr>
          <a:xfrm rot="13232374">
            <a:off x="3611476" y="1638271"/>
            <a:ext cx="304800" cy="114300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81400" y="1447800"/>
            <a:ext cx="1752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Choose parameter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6" name="Up Arrow 15"/>
          <p:cNvSpPr/>
          <p:nvPr/>
        </p:nvSpPr>
        <p:spPr>
          <a:xfrm rot="8612002">
            <a:off x="1141920" y="4069501"/>
            <a:ext cx="304800" cy="6096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3581400"/>
            <a:ext cx="3048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Turn off/on correlations which are not applicable to your soil type or region</a:t>
            </a:r>
            <a:endParaRPr lang="en-US" sz="1400" b="1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 advTm="1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www.NovotechSoftware.com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NovoSPT</a:t>
            </a:r>
            <a:r>
              <a:rPr lang="en-US" sz="1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Software</a:t>
            </a:r>
            <a:endParaRPr lang="en-US" sz="12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6858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Import SPT data from </a:t>
            </a:r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gINT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files</a:t>
            </a:r>
            <a:endParaRPr lang="en-US" b="1" u="sng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Picture 7" descr="spt s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918" y="1431940"/>
            <a:ext cx="7298503" cy="4731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Up Arrow 8"/>
          <p:cNvSpPr/>
          <p:nvPr/>
        </p:nvSpPr>
        <p:spPr>
          <a:xfrm>
            <a:off x="5715000" y="5334000"/>
            <a:ext cx="304800" cy="11430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4800" y="643425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SPT blow counts for selected borehole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2" name="Up Arrow 11"/>
          <p:cNvSpPr/>
          <p:nvPr/>
        </p:nvSpPr>
        <p:spPr>
          <a:xfrm rot="14292275">
            <a:off x="7414524" y="1854275"/>
            <a:ext cx="304800" cy="762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001000" y="1676400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Schematic soil layers and SPT plot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7800" y="3657600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All type of SPT data storage are supported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4" name="Up Arrow 13"/>
          <p:cNvSpPr/>
          <p:nvPr/>
        </p:nvSpPr>
        <p:spPr>
          <a:xfrm rot="13167673">
            <a:off x="3637558" y="1377674"/>
            <a:ext cx="304800" cy="7965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81400" y="1219201"/>
            <a:ext cx="1752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Database structure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6" name="Up Arrow 15"/>
          <p:cNvSpPr/>
          <p:nvPr/>
        </p:nvSpPr>
        <p:spPr>
          <a:xfrm rot="8612002">
            <a:off x="2589719" y="4069502"/>
            <a:ext cx="304800" cy="6096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17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www.NovotechSoftware.com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NovoSPT</a:t>
            </a:r>
            <a:r>
              <a:rPr lang="en-US" sz="1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Software</a:t>
            </a:r>
            <a:endParaRPr lang="en-US" sz="12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6858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Bearing Capacity / Settlement Analysis</a:t>
            </a:r>
            <a:endParaRPr lang="en-US" b="1" u="sng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12954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17" descr="spt sc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2934" y="1295400"/>
            <a:ext cx="7502906" cy="53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www.NovotechSoftware.com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NovoSPT</a:t>
            </a:r>
            <a:r>
              <a:rPr lang="en-US" sz="1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Software</a:t>
            </a:r>
            <a:endParaRPr lang="en-US" sz="12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6858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Wildcat </a:t>
            </a:r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Penetrometer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Module</a:t>
            </a:r>
            <a:endParaRPr lang="en-US" b="1" u="sng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72822"/>
            <a:ext cx="7543800" cy="5402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845" y="1219200"/>
            <a:ext cx="877885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9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7239000" cy="838200"/>
          </a:xfrm>
        </p:spPr>
        <p:txBody>
          <a:bodyPr>
            <a:noAutofit/>
          </a:bodyPr>
          <a:lstStyle/>
          <a:p>
            <a:pPr algn="just"/>
            <a:r>
              <a:rPr lang="en-US" sz="1800" dirty="0" smtClean="0">
                <a:latin typeface="Verdana" pitchFamily="34" charset="0"/>
                <a:ea typeface="Adobe Heiti Std R" pitchFamily="34" charset="-128"/>
                <a:cs typeface="Arial" pitchFamily="34" charset="0"/>
              </a:rPr>
              <a:t>The standard penetration test (SPT) is an in-situ dynamic penetration test designed to provide information on the geotechnical engineering properties of soil. </a:t>
            </a:r>
            <a:endParaRPr lang="en-US" sz="1800" dirty="0">
              <a:latin typeface="Verdana" pitchFamily="34" charset="0"/>
              <a:ea typeface="Adobe Heiti Std R" pitchFamily="34" charset="-128"/>
              <a:cs typeface="Arial" pitchFamily="34" charset="0"/>
            </a:endParaRPr>
          </a:p>
        </p:txBody>
      </p:sp>
      <p:pic>
        <p:nvPicPr>
          <p:cNvPr id="4" name="Content Placeholder 3" descr="SPT_Equip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971800"/>
            <a:ext cx="2692311" cy="3581400"/>
          </a:xfrm>
        </p:spPr>
      </p:pic>
      <p:pic>
        <p:nvPicPr>
          <p:cNvPr id="1026" name="Picture 2" descr="Standard Penetration test S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019175"/>
            <a:ext cx="1562100" cy="5686425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-2438400" y="1752600"/>
            <a:ext cx="7239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304800" y="1828800"/>
            <a:ext cx="571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Adobe Heiti Std R" pitchFamily="34" charset="-128"/>
                <a:cs typeface="Arial" pitchFamily="34" charset="0"/>
              </a:rPr>
              <a:t>The test procedure is described in the British Standard BS EN ISO 22476-3 and ASTM D1586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19400" y="2971800"/>
            <a:ext cx="4114800" cy="3200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63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300" b="1" dirty="0" smtClean="0">
                <a:solidFill>
                  <a:srgbClr val="FFC000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… and still SPT is the most popular geotechnical field investigation test</a:t>
            </a:r>
            <a:endParaRPr kumimoji="0" lang="en-US" sz="33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www.NovotechSoftware.com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3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84730" y="1295400"/>
            <a:ext cx="7251753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www.NovotechSoftware.com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NovoSPT</a:t>
            </a:r>
            <a:r>
              <a:rPr lang="en-US" sz="1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Software</a:t>
            </a:r>
            <a:endParaRPr lang="en-US" sz="12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6858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Report Manager</a:t>
            </a:r>
            <a:endParaRPr lang="en-US" b="1" u="sng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www.NovotechSoftware.com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NovoSPT</a:t>
            </a:r>
            <a:r>
              <a:rPr lang="en-US" sz="1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Software</a:t>
            </a:r>
            <a:endParaRPr lang="en-US" sz="12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6858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User manual (Help)</a:t>
            </a:r>
            <a:endParaRPr lang="en-US" b="1" u="sng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4348"/>
          <a:stretch>
            <a:fillRect/>
          </a:stretch>
        </p:blipFill>
        <p:spPr bwMode="auto">
          <a:xfrm>
            <a:off x="404367" y="1447800"/>
            <a:ext cx="8412479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1066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NovoSPT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customers in more than 30 countries around the world, including geotechnical consultants, universities and governmental organizations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3074" name="Picture 2" descr="http://chart.apis.google.com/chart?cht=t&amp;chs=440x220&amp;chd=s:AAAAAAAAAAAAAAAAAAAAAAAAAA&amp;chco=ebe9e2,4da14d,33ccaa&amp;chld=AUKECHPYGRINPHSGTHVNNZBGDEITROTRGBIRILKWSACAUSBRCOPA&amp;chtm=world&amp;chf=bg,s,f8f7f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66800"/>
            <a:ext cx="5638797" cy="28194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888" y="990600"/>
            <a:ext cx="71342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xit" presetSubtype="26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152400" y="457200"/>
            <a:ext cx="42672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Our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other software solutions:</a:t>
            </a:r>
            <a:endParaRPr kumimoji="0" lang="en-US" sz="2000" b="1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23" name="Diagram 22"/>
          <p:cNvGraphicFramePr/>
          <p:nvPr/>
        </p:nvGraphicFramePr>
        <p:xfrm>
          <a:off x="-22302" y="834486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7848600" cy="2438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Thank you for watching</a:t>
            </a:r>
          </a:p>
          <a:p>
            <a:pPr algn="ctr"/>
            <a:endParaRPr lang="en-US" b="1" dirty="0" smtClean="0">
              <a:solidFill>
                <a:srgbClr val="008000"/>
              </a:solidFill>
            </a:endParaRP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Visit us today and download your own </a:t>
            </a:r>
            <a:r>
              <a:rPr lang="en-US" b="1" dirty="0" err="1" smtClean="0">
                <a:solidFill>
                  <a:srgbClr val="008000"/>
                </a:solidFill>
              </a:rPr>
              <a:t>NovoSPT</a:t>
            </a:r>
            <a:endParaRPr lang="en-US" b="1" dirty="0" smtClean="0">
              <a:solidFill>
                <a:srgbClr val="008000"/>
              </a:solidFill>
            </a:endParaRPr>
          </a:p>
          <a:p>
            <a:pPr algn="ctr"/>
            <a:endParaRPr lang="en-US" b="1" dirty="0" smtClean="0">
              <a:solidFill>
                <a:srgbClr val="008000"/>
              </a:solidFill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www.NovoTechSoftware.com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8" name="Picture 7" descr="78 Adhesive and cohesive forces of nature.jpg"/>
          <p:cNvPicPr>
            <a:picLocks noChangeAspect="1"/>
          </p:cNvPicPr>
          <p:nvPr/>
        </p:nvPicPr>
        <p:blipFill>
          <a:blip r:embed="rId2" cstate="print"/>
          <a:srcRect t="40000" b="7778"/>
          <a:stretch>
            <a:fillRect/>
          </a:stretch>
        </p:blipFill>
        <p:spPr>
          <a:xfrm>
            <a:off x="0" y="0"/>
            <a:ext cx="9144000" cy="3700347"/>
          </a:xfrm>
          <a:prstGeom prst="rect">
            <a:avLst/>
          </a:prstGeom>
        </p:spPr>
      </p:pic>
    </p:spTree>
  </p:cSld>
  <p:clrMapOvr>
    <a:masterClrMapping/>
  </p:clrMapOvr>
  <p:transition advClick="0" advTm="3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97180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www.NovotechSoftware.com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Various SPT equipments have been developed for different type of drill rigs and applications in different situations</a:t>
            </a:r>
            <a:endParaRPr lang="en-US" sz="2200" dirty="0"/>
          </a:p>
        </p:txBody>
      </p:sp>
      <p:pic>
        <p:nvPicPr>
          <p:cNvPr id="15" name="Picture 14" descr="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500" y="2209800"/>
            <a:ext cx="33147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1219200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905000"/>
            <a:ext cx="2609492" cy="4251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www.NovotechSoftware.com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839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SPT blow counts obtained from the field tests, must be corrected / normalized for: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057400" y="2209800"/>
          <a:ext cx="4114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3088" y="39116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>
            <a:off x="1066800" y="4004733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6324600" y="3928533"/>
            <a:ext cx="1143000" cy="609600"/>
          </a:xfrm>
          <a:prstGeom prst="stripedRightArrow">
            <a:avLst>
              <a:gd name="adj1" fmla="val 53704"/>
              <a:gd name="adj2" fmla="val 4074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7543800" y="3429000"/>
            <a:ext cx="228600" cy="1600200"/>
          </a:xfrm>
          <a:prstGeom prst="lef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3124200"/>
            <a:ext cx="1143000" cy="2138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en-US" sz="3200" b="1" baseline="-25000" dirty="0" smtClean="0">
                <a:solidFill>
                  <a:schemeClr val="accent4">
                    <a:lumMod val="75000"/>
                  </a:schemeClr>
                </a:solidFill>
              </a:rPr>
              <a:t>60</a:t>
            </a:r>
          </a:p>
          <a:p>
            <a:endParaRPr lang="en-US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N1</a:t>
            </a:r>
            <a:r>
              <a:rPr lang="en-US" sz="3200" b="1" baseline="-25000" dirty="0" smtClean="0">
                <a:solidFill>
                  <a:schemeClr val="accent4">
                    <a:lumMod val="75000"/>
                  </a:schemeClr>
                </a:solidFill>
              </a:rPr>
              <a:t>60</a:t>
            </a:r>
            <a:endParaRPr lang="en-US" sz="32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2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 animBg="1"/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www.NovotechSoftware.com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N</a:t>
            </a:r>
            <a:r>
              <a:rPr lang="en-US" baseline="-25000" dirty="0" smtClean="0"/>
              <a:t>60</a:t>
            </a:r>
            <a:r>
              <a:rPr lang="en-US" dirty="0" smtClean="0"/>
              <a:t> and N1</a:t>
            </a:r>
            <a:r>
              <a:rPr lang="en-US" baseline="-25000" dirty="0" smtClean="0"/>
              <a:t>60</a:t>
            </a:r>
            <a:r>
              <a:rPr lang="en-US" dirty="0" smtClean="0"/>
              <a:t> are used in geotechnical engineering interpretations?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057400"/>
            <a:ext cx="22669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igur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86643">
            <a:off x="762000" y="2819400"/>
            <a:ext cx="3581400" cy="3076748"/>
          </a:xfrm>
          <a:prstGeom prst="rect">
            <a:avLst/>
          </a:prstGeom>
        </p:spPr>
      </p:pic>
    </p:spTree>
  </p:cSld>
  <p:clrMapOvr>
    <a:masterClrMapping/>
  </p:clrMapOvr>
  <p:transition advClick="0" advTm="1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www.NovotechSoftware.com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763000" cy="762000"/>
          </a:xfrm>
        </p:spPr>
        <p:txBody>
          <a:bodyPr/>
          <a:lstStyle/>
          <a:p>
            <a:r>
              <a:rPr lang="en-US" dirty="0" smtClean="0"/>
              <a:t>N</a:t>
            </a:r>
            <a:r>
              <a:rPr lang="en-US" baseline="-25000" dirty="0" smtClean="0"/>
              <a:t>60</a:t>
            </a:r>
            <a:r>
              <a:rPr lang="en-US" dirty="0" smtClean="0"/>
              <a:t> and N1</a:t>
            </a:r>
            <a:r>
              <a:rPr lang="en-US" baseline="-25000" dirty="0" smtClean="0"/>
              <a:t>60</a:t>
            </a:r>
            <a:r>
              <a:rPr lang="en-US" dirty="0" smtClean="0"/>
              <a:t> , magic numbers!</a:t>
            </a:r>
            <a:endParaRPr lang="en-US" dirty="0"/>
          </a:p>
        </p:txBody>
      </p:sp>
      <p:pic>
        <p:nvPicPr>
          <p:cNvPr id="10242" name="Picture 2" descr="http://fwdmarketing.heehawdevelopment.co.uk/images/research/structural/main_image_rese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3381375" cy="338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Photography Stud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4686300" cy="308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www.NovotechSoftware.com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524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Geoscientists and researchers have carried out numerous efforts to correlate SPT blow counts to geotechnical soil properties:</a:t>
            </a:r>
            <a:endParaRPr lang="en-US" sz="25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838200" y="2438400"/>
          <a:ext cx="7467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6581001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www.NovotechSoftware.com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458200" cy="55626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2500" dirty="0" smtClean="0">
                <a:latin typeface="+mn-lt"/>
              </a:rPr>
              <a:t>Introduction to encyclopedia of SPT correlations</a:t>
            </a:r>
            <a:br>
              <a:rPr lang="en-US" sz="2500" dirty="0" smtClean="0">
                <a:latin typeface="+mn-lt"/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en-US" sz="3900" b="1" dirty="0" err="1" smtClean="0">
                <a:solidFill>
                  <a:srgbClr val="FFC000"/>
                </a:solidFill>
                <a:latin typeface="+mn-lt"/>
              </a:rPr>
              <a:t>NovoSPT</a:t>
            </a:r>
            <a:r>
              <a:rPr lang="en-US" sz="3900" dirty="0" smtClean="0">
                <a:solidFill>
                  <a:srgbClr val="FFC000"/>
                </a:solidFill>
                <a:latin typeface="+mn-lt"/>
              </a:rPr>
              <a:t> </a:t>
            </a:r>
            <a:br>
              <a:rPr lang="en-US" sz="3900" dirty="0" smtClean="0">
                <a:solidFill>
                  <a:srgbClr val="FFC000"/>
                </a:solidFill>
                <a:latin typeface="+mn-lt"/>
              </a:rPr>
            </a:br>
            <a:r>
              <a:rPr lang="en-US" sz="3900" dirty="0" smtClean="0">
                <a:solidFill>
                  <a:srgbClr val="FFC000"/>
                </a:solidFill>
                <a:latin typeface="+mn-lt"/>
              </a:rPr>
              <a:t>(SPT Correlations Software)</a:t>
            </a:r>
            <a:br>
              <a:rPr lang="en-US" sz="3900" dirty="0" smtClean="0">
                <a:solidFill>
                  <a:srgbClr val="FFC000"/>
                </a:solidFill>
                <a:latin typeface="+mn-lt"/>
              </a:rPr>
            </a:br>
            <a:r>
              <a:rPr lang="en-US" sz="39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n-US" sz="3900" dirty="0" smtClean="0">
                <a:solidFill>
                  <a:srgbClr val="FFC000"/>
                </a:solidFill>
                <a:latin typeface="+mn-lt"/>
              </a:rPr>
            </a:br>
            <a:r>
              <a:rPr lang="en-US" sz="39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n-US" sz="3900" dirty="0" smtClean="0">
                <a:solidFill>
                  <a:srgbClr val="FFC000"/>
                </a:solidFill>
                <a:latin typeface="+mn-lt"/>
              </a:rPr>
            </a:br>
            <a:r>
              <a:rPr lang="en-US" sz="39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n-US" sz="3900" dirty="0" smtClean="0">
                <a:solidFill>
                  <a:srgbClr val="FFC000"/>
                </a:solidFill>
                <a:latin typeface="+mn-lt"/>
              </a:rPr>
            </a:b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Designed &amp; developed by:</a:t>
            </a:r>
            <a:br>
              <a:rPr lang="en-US" sz="1600" dirty="0" smtClean="0">
                <a:solidFill>
                  <a:srgbClr val="0070C0"/>
                </a:solidFill>
                <a:latin typeface="+mn-lt"/>
              </a:rPr>
            </a:br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Novo Tech Software Ltd.</a:t>
            </a:r>
            <a:br>
              <a:rPr lang="en-US" sz="1600" b="1" dirty="0" smtClean="0">
                <a:solidFill>
                  <a:srgbClr val="0070C0"/>
                </a:solidFill>
                <a:latin typeface="+mn-lt"/>
              </a:rPr>
            </a:b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Vancouver, Canada</a:t>
            </a:r>
            <a:br>
              <a:rPr lang="en-US" sz="1600" dirty="0" smtClean="0">
                <a:solidFill>
                  <a:srgbClr val="0070C0"/>
                </a:solidFill>
                <a:latin typeface="+mn-lt"/>
              </a:rPr>
            </a:b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sz="1600" dirty="0" smtClean="0">
                <a:solidFill>
                  <a:srgbClr val="0070C0"/>
                </a:solidFill>
                <a:latin typeface="+mn-lt"/>
              </a:rPr>
            </a:b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All rights reserved</a:t>
            </a:r>
            <a:endParaRPr lang="en-US" sz="16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3" descr="SP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6172200"/>
            <a:ext cx="5715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1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www.NovotechSoftware.com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5562600"/>
            <a:ext cx="8229600" cy="533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cs typeface="Arial" pitchFamily="34" charset="0"/>
              </a:rPr>
              <a:t>1- Easily download the software from our website </a:t>
            </a:r>
            <a:endParaRPr lang="en-US" sz="1800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NovoSPT</a:t>
            </a:r>
            <a:r>
              <a:rPr lang="en-US" sz="1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Software</a:t>
            </a:r>
            <a:endParaRPr lang="en-US" sz="12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6999287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30003381</Template>
  <TotalTime>1021</TotalTime>
  <Words>758</Words>
  <Application>Microsoft Office PowerPoint</Application>
  <PresentationFormat>On-screen Show (4:3)</PresentationFormat>
  <Paragraphs>131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Urban</vt:lpstr>
      <vt:lpstr>SPT Correlations Software (NovoSPT)</vt:lpstr>
      <vt:lpstr>The standard penetration test (SPT) is an in-situ dynamic penetration test designed to provide information on the geotechnical engineering properties of soil. </vt:lpstr>
      <vt:lpstr>Various SPT equipments have been developed for different type of drill rigs and applications in different situations</vt:lpstr>
      <vt:lpstr>SPT blow counts obtained from the field tests, must be corrected / normalized for:</vt:lpstr>
      <vt:lpstr>How N60 and N160 are used in geotechnical engineering interpretations?</vt:lpstr>
      <vt:lpstr>N60 and N160 , magic numbers!</vt:lpstr>
      <vt:lpstr>Geoscientists and researchers have carried out numerous efforts to correlate SPT blow counts to geotechnical soil properties:</vt:lpstr>
      <vt:lpstr>Introduction to encyclopedia of SPT correlations  NovoSPT  (SPT Correlations Software)    Designed &amp; developed by: Novo Tech Software Ltd. Vancouver, Canada  All rights reserved</vt:lpstr>
      <vt:lpstr>1- Easily download the software from our website </vt:lpstr>
      <vt:lpstr>2- Quick installation</vt:lpstr>
      <vt:lpstr>NovoSPT</vt:lpstr>
      <vt:lpstr>Input Data</vt:lpstr>
      <vt:lpstr>Correlated Parameters</vt:lpstr>
      <vt:lpstr>Soil Type Filter (new in version 2.1)</vt:lpstr>
      <vt:lpstr>Correlated Parameters</vt:lpstr>
      <vt:lpstr>Correlation Along Borehole Depth</vt:lpstr>
      <vt:lpstr>Import SPT data from gINT files</vt:lpstr>
      <vt:lpstr>Bearing Capacity / Settlement Analysis</vt:lpstr>
      <vt:lpstr>Wildcat Penetrometer Module</vt:lpstr>
      <vt:lpstr>Report Manager</vt:lpstr>
      <vt:lpstr>User manual (Help)</vt:lpstr>
      <vt:lpstr>Slide 22</vt:lpstr>
      <vt:lpstr>Slide 23</vt:lpstr>
      <vt:lpstr>Slide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SPT Correlations Software (NovoSPT)</dc:title>
  <dc:creator>ALIREZA</dc:creator>
  <cp:lastModifiedBy>ALIREZA</cp:lastModifiedBy>
  <cp:revision>226</cp:revision>
  <dcterms:created xsi:type="dcterms:W3CDTF">2010-02-13T18:35:39Z</dcterms:created>
  <dcterms:modified xsi:type="dcterms:W3CDTF">2010-09-22T04:13:40Z</dcterms:modified>
</cp:coreProperties>
</file>