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56" r:id="rId2"/>
    <p:sldId id="257" r:id="rId3"/>
    <p:sldId id="259" r:id="rId4"/>
    <p:sldId id="285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3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563" autoAdjust="0"/>
  </p:normalViewPr>
  <p:slideViewPr>
    <p:cSldViewPr>
      <p:cViewPr>
        <p:scale>
          <a:sx n="90" d="100"/>
          <a:sy n="90" d="100"/>
        </p:scale>
        <p:origin x="-9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35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68CA4-2F54-447A-B28A-C2C544B9BD70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49B44-B66E-4652-81DC-6AF8EDC31E0F}">
      <dgm:prSet custT="1"/>
      <dgm:spPr/>
      <dgm:t>
        <a:bodyPr/>
        <a:lstStyle/>
        <a:p>
          <a:pPr algn="l" rtl="0"/>
          <a:r>
            <a:rPr lang="en-US" sz="2500" b="1" dirty="0" smtClean="0">
              <a:solidFill>
                <a:srgbClr val="FFC000"/>
              </a:solidFill>
              <a:latin typeface="+mj-lt"/>
            </a:rPr>
            <a:t>PEYSANJ Started at 1997 with Bearing Capacity Module</a:t>
          </a:r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52A145BC-394C-43B9-866C-164224C60F99}" type="parTrans" cxnId="{A26DDB0B-203F-42C5-B282-011438178707}">
      <dgm:prSet/>
      <dgm:spPr/>
      <dgm:t>
        <a:bodyPr/>
        <a:lstStyle/>
        <a:p>
          <a:endParaRPr lang="en-US" sz="2500" b="1">
            <a:solidFill>
              <a:srgbClr val="FFC000"/>
            </a:solidFill>
            <a:latin typeface="+mj-lt"/>
          </a:endParaRPr>
        </a:p>
      </dgm:t>
    </dgm:pt>
    <dgm:pt modelId="{D3CBC3D4-DA86-4588-99AD-2EC05FF68624}" type="sibTrans" cxnId="{A26DDB0B-203F-42C5-B282-011438178707}">
      <dgm:prSet custT="1"/>
      <dgm:spPr/>
      <dgm:t>
        <a:bodyPr/>
        <a:lstStyle/>
        <a:p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57992041-2FBA-44AC-94B2-E75181B4507C}">
      <dgm:prSet custT="1"/>
      <dgm:spPr/>
      <dgm:t>
        <a:bodyPr/>
        <a:lstStyle/>
        <a:p>
          <a:pPr rtl="0"/>
          <a:r>
            <a:rPr lang="en-US" sz="2500" b="1" dirty="0" smtClean="0">
              <a:solidFill>
                <a:srgbClr val="FFC000"/>
              </a:solidFill>
              <a:latin typeface="+mj-lt"/>
            </a:rPr>
            <a:t>Current version with more than 5 modules</a:t>
          </a:r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7ECB7E1F-F257-4709-9C2E-2374D8AEE20E}" type="parTrans" cxnId="{E916EFAC-0963-453C-8DE0-D0BD6F50C2BE}">
      <dgm:prSet/>
      <dgm:spPr/>
      <dgm:t>
        <a:bodyPr/>
        <a:lstStyle/>
        <a:p>
          <a:endParaRPr lang="en-US" sz="2500" b="1">
            <a:solidFill>
              <a:srgbClr val="FFC000"/>
            </a:solidFill>
            <a:latin typeface="+mj-lt"/>
          </a:endParaRPr>
        </a:p>
      </dgm:t>
    </dgm:pt>
    <dgm:pt modelId="{219DDC6C-60BB-491B-A702-56E49A48FB26}" type="sibTrans" cxnId="{E916EFAC-0963-453C-8DE0-D0BD6F50C2BE}">
      <dgm:prSet custT="1"/>
      <dgm:spPr/>
      <dgm:t>
        <a:bodyPr/>
        <a:lstStyle/>
        <a:p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6692A749-0EAD-41E2-9B0B-591155282E7B}">
      <dgm:prSet custT="1"/>
      <dgm:spPr/>
      <dgm:t>
        <a:bodyPr/>
        <a:lstStyle/>
        <a:p>
          <a:pPr rtl="0"/>
          <a:r>
            <a:rPr lang="en-US" sz="2500" b="1" dirty="0" smtClean="0">
              <a:solidFill>
                <a:srgbClr val="FFC000"/>
              </a:solidFill>
              <a:latin typeface="+mj-lt"/>
            </a:rPr>
            <a:t>Database (Access / SQL Server)</a:t>
          </a:r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9E784BD4-16EB-44FE-A504-5DEE57EBEB51}" type="parTrans" cxnId="{6C1D35C9-020D-4A1D-986C-C5C636D80C5D}">
      <dgm:prSet/>
      <dgm:spPr/>
      <dgm:t>
        <a:bodyPr/>
        <a:lstStyle/>
        <a:p>
          <a:endParaRPr lang="en-US" sz="2500" b="1">
            <a:solidFill>
              <a:srgbClr val="FFC000"/>
            </a:solidFill>
            <a:latin typeface="+mj-lt"/>
          </a:endParaRPr>
        </a:p>
      </dgm:t>
    </dgm:pt>
    <dgm:pt modelId="{FE0403A4-9657-46A2-ACFF-75C442483DB3}" type="sibTrans" cxnId="{6C1D35C9-020D-4A1D-986C-C5C636D80C5D}">
      <dgm:prSet custT="1"/>
      <dgm:spPr/>
      <dgm:t>
        <a:bodyPr/>
        <a:lstStyle/>
        <a:p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6F6925CB-F9BB-4E69-8295-CC70AC8A16CB}">
      <dgm:prSet custT="1"/>
      <dgm:spPr/>
      <dgm:t>
        <a:bodyPr/>
        <a:lstStyle/>
        <a:p>
          <a:pPr rtl="0"/>
          <a:r>
            <a:rPr lang="en-US" sz="2500" b="1" dirty="0" smtClean="0">
              <a:solidFill>
                <a:srgbClr val="FFC000"/>
              </a:solidFill>
              <a:latin typeface="+mj-lt"/>
            </a:rPr>
            <a:t>User friendly design, easy to use</a:t>
          </a:r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D4A32756-1964-40A2-891E-BC25F05025EE}" type="parTrans" cxnId="{048F4330-5F13-422E-9FB5-66BF3FBC90D3}">
      <dgm:prSet/>
      <dgm:spPr/>
      <dgm:t>
        <a:bodyPr/>
        <a:lstStyle/>
        <a:p>
          <a:endParaRPr lang="en-US" sz="2500" b="1">
            <a:solidFill>
              <a:srgbClr val="FFC000"/>
            </a:solidFill>
            <a:latin typeface="+mj-lt"/>
          </a:endParaRPr>
        </a:p>
      </dgm:t>
    </dgm:pt>
    <dgm:pt modelId="{908B8D9F-CBA3-47EE-AC54-A50AF154848D}" type="sibTrans" cxnId="{048F4330-5F13-422E-9FB5-66BF3FBC90D3}">
      <dgm:prSet custT="1"/>
      <dgm:spPr/>
      <dgm:t>
        <a:bodyPr/>
        <a:lstStyle/>
        <a:p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76C889B2-9075-4FCA-9431-F6F6F6AD67BC}">
      <dgm:prSet custT="1"/>
      <dgm:spPr/>
      <dgm:t>
        <a:bodyPr/>
        <a:lstStyle/>
        <a:p>
          <a:pPr rtl="0"/>
          <a:r>
            <a:rPr lang="en-US" sz="2500" b="1" dirty="0" smtClean="0">
              <a:solidFill>
                <a:srgbClr val="FFC000"/>
              </a:solidFill>
              <a:latin typeface="+mj-lt"/>
            </a:rPr>
            <a:t>Single / Network installation</a:t>
          </a:r>
          <a:endParaRPr lang="en-US" sz="2500" b="1" dirty="0">
            <a:solidFill>
              <a:srgbClr val="FFC000"/>
            </a:solidFill>
            <a:latin typeface="+mj-lt"/>
          </a:endParaRPr>
        </a:p>
      </dgm:t>
    </dgm:pt>
    <dgm:pt modelId="{A78C513D-ABB7-4B1D-98EF-AAF4EB4BBA98}" type="parTrans" cxnId="{6C0DB898-154A-4C67-ACF6-2749D3CB329B}">
      <dgm:prSet/>
      <dgm:spPr/>
      <dgm:t>
        <a:bodyPr/>
        <a:lstStyle/>
        <a:p>
          <a:endParaRPr lang="en-US" sz="2500" b="1">
            <a:solidFill>
              <a:srgbClr val="FFC000"/>
            </a:solidFill>
            <a:latin typeface="+mj-lt"/>
          </a:endParaRPr>
        </a:p>
      </dgm:t>
    </dgm:pt>
    <dgm:pt modelId="{33CC7957-6CAE-40DB-9669-7C4C2E18BD3E}" type="sibTrans" cxnId="{6C0DB898-154A-4C67-ACF6-2749D3CB329B}">
      <dgm:prSet/>
      <dgm:spPr/>
      <dgm:t>
        <a:bodyPr/>
        <a:lstStyle/>
        <a:p>
          <a:endParaRPr lang="en-US" sz="2500" b="1">
            <a:solidFill>
              <a:srgbClr val="FFC000"/>
            </a:solidFill>
            <a:latin typeface="+mj-lt"/>
          </a:endParaRPr>
        </a:p>
      </dgm:t>
    </dgm:pt>
    <dgm:pt modelId="{2568374D-7C77-40AB-BEA7-AF634ECA0986}" type="pres">
      <dgm:prSet presAssocID="{B0E68CA4-2F54-447A-B28A-C2C544B9BD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B79EDF-C50B-4BEA-8D8A-C04E7333E1BB}" type="pres">
      <dgm:prSet presAssocID="{B0E68CA4-2F54-447A-B28A-C2C544B9BD7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6313D037-9517-4579-B807-4178F66BE3ED}" type="pres">
      <dgm:prSet presAssocID="{B0E68CA4-2F54-447A-B28A-C2C544B9BD70}" presName="FiveNodes_1" presStyleLbl="node1" presStyleIdx="0" presStyleCnt="5" custLinFactNeighborY="-6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EC377-6B82-4CDF-AB51-3941DD6452CA}" type="pres">
      <dgm:prSet presAssocID="{B0E68CA4-2F54-447A-B28A-C2C544B9BD70}" presName="FiveNodes_2" presStyleLbl="node1" presStyleIdx="1" presStyleCnt="5" custScaleX="105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7FB0D-5344-433C-B5F8-0DD3339A6CB8}" type="pres">
      <dgm:prSet presAssocID="{B0E68CA4-2F54-447A-B28A-C2C544B9BD70}" presName="FiveNodes_3" presStyleLbl="node1" presStyleIdx="2" presStyleCnt="5" custScaleX="108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81DA6-2650-4BFE-932F-C2EFC0B70B50}" type="pres">
      <dgm:prSet presAssocID="{B0E68CA4-2F54-447A-B28A-C2C544B9BD70}" presName="FiveNodes_4" presStyleLbl="node1" presStyleIdx="3" presStyleCnt="5" custScaleX="109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A97DB-A137-4CD8-A63B-0921217279CD}" type="pres">
      <dgm:prSet presAssocID="{B0E68CA4-2F54-447A-B28A-C2C544B9BD70}" presName="FiveNodes_5" presStyleLbl="node1" presStyleIdx="4" presStyleCnt="5" custScaleX="114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805C1-3C5B-4194-9B30-59B99A619F38}" type="pres">
      <dgm:prSet presAssocID="{B0E68CA4-2F54-447A-B28A-C2C544B9BD7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BC45B-FBD8-499B-A356-432C2F040E0F}" type="pres">
      <dgm:prSet presAssocID="{B0E68CA4-2F54-447A-B28A-C2C544B9BD7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1361E-8A89-4A54-A739-731F21FB19F5}" type="pres">
      <dgm:prSet presAssocID="{B0E68CA4-2F54-447A-B28A-C2C544B9BD7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284FB-4B7C-48BD-8D65-62AF3C1DC479}" type="pres">
      <dgm:prSet presAssocID="{B0E68CA4-2F54-447A-B28A-C2C544B9BD7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E7C28-99E8-483E-A5C8-50B345CDDF62}" type="pres">
      <dgm:prSet presAssocID="{B0E68CA4-2F54-447A-B28A-C2C544B9BD7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29415-6A98-4401-AE75-CB128CCED761}" type="pres">
      <dgm:prSet presAssocID="{B0E68CA4-2F54-447A-B28A-C2C544B9BD7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D68D7-239A-4C8B-BA7A-5B0C28FDB055}" type="pres">
      <dgm:prSet presAssocID="{B0E68CA4-2F54-447A-B28A-C2C544B9BD7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2EE6-C89D-46DD-BD22-3C9F1ECE2EB0}" type="pres">
      <dgm:prSet presAssocID="{B0E68CA4-2F54-447A-B28A-C2C544B9BD7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20A6E-D4FF-4132-89C8-231558D56C5E}" type="pres">
      <dgm:prSet presAssocID="{B0E68CA4-2F54-447A-B28A-C2C544B9BD7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0A4FF-D9D1-4CB6-8790-8DA0E97FAFE9}" type="presOf" srcId="{57992041-2FBA-44AC-94B2-E75181B4507C}" destId="{21629415-6A98-4401-AE75-CB128CCED761}" srcOrd="1" destOrd="0" presId="urn:microsoft.com/office/officeart/2005/8/layout/vProcess5"/>
    <dgm:cxn modelId="{27FA3FC0-CCB3-4C3D-B05F-971307AEE918}" type="presOf" srcId="{6692A749-0EAD-41E2-9B0B-591155282E7B}" destId="{7A1D68D7-239A-4C8B-BA7A-5B0C28FDB055}" srcOrd="1" destOrd="0" presId="urn:microsoft.com/office/officeart/2005/8/layout/vProcess5"/>
    <dgm:cxn modelId="{E916EFAC-0963-453C-8DE0-D0BD6F50C2BE}" srcId="{B0E68CA4-2F54-447A-B28A-C2C544B9BD70}" destId="{57992041-2FBA-44AC-94B2-E75181B4507C}" srcOrd="1" destOrd="0" parTransId="{7ECB7E1F-F257-4709-9C2E-2374D8AEE20E}" sibTransId="{219DDC6C-60BB-491B-A702-56E49A48FB26}"/>
    <dgm:cxn modelId="{8AFDFA84-23A5-43E1-8DE6-488B4AC4877F}" type="presOf" srcId="{92A49B44-B66E-4652-81DC-6AF8EDC31E0F}" destId="{270E7C28-99E8-483E-A5C8-50B345CDDF62}" srcOrd="1" destOrd="0" presId="urn:microsoft.com/office/officeart/2005/8/layout/vProcess5"/>
    <dgm:cxn modelId="{C3AB1D28-C75C-4D98-8A9F-EA10647F8B98}" type="presOf" srcId="{D3CBC3D4-DA86-4588-99AD-2EC05FF68624}" destId="{2C7805C1-3C5B-4194-9B30-59B99A619F38}" srcOrd="0" destOrd="0" presId="urn:microsoft.com/office/officeart/2005/8/layout/vProcess5"/>
    <dgm:cxn modelId="{997E0F92-BBB5-404A-8A51-54C84C2F1DB3}" type="presOf" srcId="{57992041-2FBA-44AC-94B2-E75181B4507C}" destId="{8E1EC377-6B82-4CDF-AB51-3941DD6452CA}" srcOrd="0" destOrd="0" presId="urn:microsoft.com/office/officeart/2005/8/layout/vProcess5"/>
    <dgm:cxn modelId="{3C95673C-BC97-4385-BDE7-6E3A262AFBA9}" type="presOf" srcId="{B0E68CA4-2F54-447A-B28A-C2C544B9BD70}" destId="{2568374D-7C77-40AB-BEA7-AF634ECA0986}" srcOrd="0" destOrd="0" presId="urn:microsoft.com/office/officeart/2005/8/layout/vProcess5"/>
    <dgm:cxn modelId="{6C0DB898-154A-4C67-ACF6-2749D3CB329B}" srcId="{B0E68CA4-2F54-447A-B28A-C2C544B9BD70}" destId="{76C889B2-9075-4FCA-9431-F6F6F6AD67BC}" srcOrd="4" destOrd="0" parTransId="{A78C513D-ABB7-4B1D-98EF-AAF4EB4BBA98}" sibTransId="{33CC7957-6CAE-40DB-9669-7C4C2E18BD3E}"/>
    <dgm:cxn modelId="{B8A390A2-F77D-4B45-8D74-2DC682C81D01}" type="presOf" srcId="{76C889B2-9075-4FCA-9431-F6F6F6AD67BC}" destId="{7C3A97DB-A137-4CD8-A63B-0921217279CD}" srcOrd="0" destOrd="0" presId="urn:microsoft.com/office/officeart/2005/8/layout/vProcess5"/>
    <dgm:cxn modelId="{17D1A1E0-834D-49F1-AE75-BD311A34E82A}" type="presOf" srcId="{6F6925CB-F9BB-4E69-8295-CC70AC8A16CB}" destId="{2CD81DA6-2650-4BFE-932F-C2EFC0B70B50}" srcOrd="0" destOrd="0" presId="urn:microsoft.com/office/officeart/2005/8/layout/vProcess5"/>
    <dgm:cxn modelId="{37CE2119-F8AB-4B43-9B62-B43044C8B53B}" type="presOf" srcId="{219DDC6C-60BB-491B-A702-56E49A48FB26}" destId="{1DABC45B-FBD8-499B-A356-432C2F040E0F}" srcOrd="0" destOrd="0" presId="urn:microsoft.com/office/officeart/2005/8/layout/vProcess5"/>
    <dgm:cxn modelId="{F2C413B7-1FAE-41DD-9741-9364166D0CB8}" type="presOf" srcId="{6F6925CB-F9BB-4E69-8295-CC70AC8A16CB}" destId="{6AED2EE6-C89D-46DD-BD22-3C9F1ECE2EB0}" srcOrd="1" destOrd="0" presId="urn:microsoft.com/office/officeart/2005/8/layout/vProcess5"/>
    <dgm:cxn modelId="{C97B4F76-CA9F-47FD-A236-470A17EE0C91}" type="presOf" srcId="{92A49B44-B66E-4652-81DC-6AF8EDC31E0F}" destId="{6313D037-9517-4579-B807-4178F66BE3ED}" srcOrd="0" destOrd="0" presId="urn:microsoft.com/office/officeart/2005/8/layout/vProcess5"/>
    <dgm:cxn modelId="{CAB924EC-ED2E-42EB-942C-0583D89AD67C}" type="presOf" srcId="{908B8D9F-CBA3-47EE-AC54-A50AF154848D}" destId="{FCA284FB-4B7C-48BD-8D65-62AF3C1DC479}" srcOrd="0" destOrd="0" presId="urn:microsoft.com/office/officeart/2005/8/layout/vProcess5"/>
    <dgm:cxn modelId="{7E6A734C-BC1B-43EC-B798-E420428BBB47}" type="presOf" srcId="{FE0403A4-9657-46A2-ACFF-75C442483DB3}" destId="{A711361E-8A89-4A54-A739-731F21FB19F5}" srcOrd="0" destOrd="0" presId="urn:microsoft.com/office/officeart/2005/8/layout/vProcess5"/>
    <dgm:cxn modelId="{6C1D35C9-020D-4A1D-986C-C5C636D80C5D}" srcId="{B0E68CA4-2F54-447A-B28A-C2C544B9BD70}" destId="{6692A749-0EAD-41E2-9B0B-591155282E7B}" srcOrd="2" destOrd="0" parTransId="{9E784BD4-16EB-44FE-A504-5DEE57EBEB51}" sibTransId="{FE0403A4-9657-46A2-ACFF-75C442483DB3}"/>
    <dgm:cxn modelId="{A26DDB0B-203F-42C5-B282-011438178707}" srcId="{B0E68CA4-2F54-447A-B28A-C2C544B9BD70}" destId="{92A49B44-B66E-4652-81DC-6AF8EDC31E0F}" srcOrd="0" destOrd="0" parTransId="{52A145BC-394C-43B9-866C-164224C60F99}" sibTransId="{D3CBC3D4-DA86-4588-99AD-2EC05FF68624}"/>
    <dgm:cxn modelId="{048F4330-5F13-422E-9FB5-66BF3FBC90D3}" srcId="{B0E68CA4-2F54-447A-B28A-C2C544B9BD70}" destId="{6F6925CB-F9BB-4E69-8295-CC70AC8A16CB}" srcOrd="3" destOrd="0" parTransId="{D4A32756-1964-40A2-891E-BC25F05025EE}" sibTransId="{908B8D9F-CBA3-47EE-AC54-A50AF154848D}"/>
    <dgm:cxn modelId="{9F6E0EA9-09A4-43F0-9631-7F648960FB6A}" type="presOf" srcId="{6692A749-0EAD-41E2-9B0B-591155282E7B}" destId="{CF57FB0D-5344-433C-B5F8-0DD3339A6CB8}" srcOrd="0" destOrd="0" presId="urn:microsoft.com/office/officeart/2005/8/layout/vProcess5"/>
    <dgm:cxn modelId="{917389B6-F879-429C-954E-35AA7D541E8A}" type="presOf" srcId="{76C889B2-9075-4FCA-9431-F6F6F6AD67BC}" destId="{95B20A6E-D4FF-4132-89C8-231558D56C5E}" srcOrd="1" destOrd="0" presId="urn:microsoft.com/office/officeart/2005/8/layout/vProcess5"/>
    <dgm:cxn modelId="{98151B7D-2796-4099-98F1-D1A8E23D56DB}" type="presParOf" srcId="{2568374D-7C77-40AB-BEA7-AF634ECA0986}" destId="{4BB79EDF-C50B-4BEA-8D8A-C04E7333E1BB}" srcOrd="0" destOrd="0" presId="urn:microsoft.com/office/officeart/2005/8/layout/vProcess5"/>
    <dgm:cxn modelId="{A5294513-67D7-4FD8-99A2-2406BD3E163E}" type="presParOf" srcId="{2568374D-7C77-40AB-BEA7-AF634ECA0986}" destId="{6313D037-9517-4579-B807-4178F66BE3ED}" srcOrd="1" destOrd="0" presId="urn:microsoft.com/office/officeart/2005/8/layout/vProcess5"/>
    <dgm:cxn modelId="{3CA70E69-BDC8-47AA-A087-A0FCF5761BC1}" type="presParOf" srcId="{2568374D-7C77-40AB-BEA7-AF634ECA0986}" destId="{8E1EC377-6B82-4CDF-AB51-3941DD6452CA}" srcOrd="2" destOrd="0" presId="urn:microsoft.com/office/officeart/2005/8/layout/vProcess5"/>
    <dgm:cxn modelId="{EEB71C88-5539-4BE1-8DC3-34EB5E525AD1}" type="presParOf" srcId="{2568374D-7C77-40AB-BEA7-AF634ECA0986}" destId="{CF57FB0D-5344-433C-B5F8-0DD3339A6CB8}" srcOrd="3" destOrd="0" presId="urn:microsoft.com/office/officeart/2005/8/layout/vProcess5"/>
    <dgm:cxn modelId="{5D329676-E050-4BFF-A5DC-BA2A6C1542C6}" type="presParOf" srcId="{2568374D-7C77-40AB-BEA7-AF634ECA0986}" destId="{2CD81DA6-2650-4BFE-932F-C2EFC0B70B50}" srcOrd="4" destOrd="0" presId="urn:microsoft.com/office/officeart/2005/8/layout/vProcess5"/>
    <dgm:cxn modelId="{31CAEF0E-C150-43D8-B1C4-B72821E19D4A}" type="presParOf" srcId="{2568374D-7C77-40AB-BEA7-AF634ECA0986}" destId="{7C3A97DB-A137-4CD8-A63B-0921217279CD}" srcOrd="5" destOrd="0" presId="urn:microsoft.com/office/officeart/2005/8/layout/vProcess5"/>
    <dgm:cxn modelId="{5FD0E35C-8930-4619-BBEE-CEF5AC041B39}" type="presParOf" srcId="{2568374D-7C77-40AB-BEA7-AF634ECA0986}" destId="{2C7805C1-3C5B-4194-9B30-59B99A619F38}" srcOrd="6" destOrd="0" presId="urn:microsoft.com/office/officeart/2005/8/layout/vProcess5"/>
    <dgm:cxn modelId="{C405B2F4-C954-4341-A784-BAD4E21512E9}" type="presParOf" srcId="{2568374D-7C77-40AB-BEA7-AF634ECA0986}" destId="{1DABC45B-FBD8-499B-A356-432C2F040E0F}" srcOrd="7" destOrd="0" presId="urn:microsoft.com/office/officeart/2005/8/layout/vProcess5"/>
    <dgm:cxn modelId="{0A2771A8-EFA4-453C-841E-A21F31F79DDB}" type="presParOf" srcId="{2568374D-7C77-40AB-BEA7-AF634ECA0986}" destId="{A711361E-8A89-4A54-A739-731F21FB19F5}" srcOrd="8" destOrd="0" presId="urn:microsoft.com/office/officeart/2005/8/layout/vProcess5"/>
    <dgm:cxn modelId="{2C9087F3-0922-4A48-B4DA-481E7B21DFFD}" type="presParOf" srcId="{2568374D-7C77-40AB-BEA7-AF634ECA0986}" destId="{FCA284FB-4B7C-48BD-8D65-62AF3C1DC479}" srcOrd="9" destOrd="0" presId="urn:microsoft.com/office/officeart/2005/8/layout/vProcess5"/>
    <dgm:cxn modelId="{F51EC8AD-3EF2-49E5-A383-1ECE73C7483F}" type="presParOf" srcId="{2568374D-7C77-40AB-BEA7-AF634ECA0986}" destId="{270E7C28-99E8-483E-A5C8-50B345CDDF62}" srcOrd="10" destOrd="0" presId="urn:microsoft.com/office/officeart/2005/8/layout/vProcess5"/>
    <dgm:cxn modelId="{49DE582B-0933-4873-9AA0-AF26FCED169C}" type="presParOf" srcId="{2568374D-7C77-40AB-BEA7-AF634ECA0986}" destId="{21629415-6A98-4401-AE75-CB128CCED761}" srcOrd="11" destOrd="0" presId="urn:microsoft.com/office/officeart/2005/8/layout/vProcess5"/>
    <dgm:cxn modelId="{9EA9D7C2-EB65-4B5E-942C-F0C3C145785E}" type="presParOf" srcId="{2568374D-7C77-40AB-BEA7-AF634ECA0986}" destId="{7A1D68D7-239A-4C8B-BA7A-5B0C28FDB055}" srcOrd="12" destOrd="0" presId="urn:microsoft.com/office/officeart/2005/8/layout/vProcess5"/>
    <dgm:cxn modelId="{36D8A5FB-688A-4C90-BE58-55991B89747C}" type="presParOf" srcId="{2568374D-7C77-40AB-BEA7-AF634ECA0986}" destId="{6AED2EE6-C89D-46DD-BD22-3C9F1ECE2EB0}" srcOrd="13" destOrd="0" presId="urn:microsoft.com/office/officeart/2005/8/layout/vProcess5"/>
    <dgm:cxn modelId="{40586F7B-7138-4A3A-82F7-60473FE773BD}" type="presParOf" srcId="{2568374D-7C77-40AB-BEA7-AF634ECA0986}" destId="{95B20A6E-D4FF-4132-89C8-231558D56C5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Slope stability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FD615E60-2CE3-4CBC-A163-92BBD975C8D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Limit equilibrium analysis</a:t>
          </a:r>
        </a:p>
        <a:p>
          <a:pPr algn="l"/>
          <a:r>
            <a:rPr lang="en-US" sz="1500" b="1" dirty="0" smtClean="0">
              <a:latin typeface="+mj-lt"/>
            </a:rPr>
            <a:t>Fang handbook</a:t>
          </a:r>
          <a:endParaRPr lang="en-US" sz="1500" b="1" dirty="0"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240858" custScaleY="119575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756ED560-6886-42D8-B818-A9D83C1BA9CB}" type="pres">
      <dgm:prSet presAssocID="{F7EB415D-0B62-40AA-BE14-9C5F7F475EB0}" presName="Name13" presStyleLbl="parChTrans1D2" presStyleIdx="0" presStyleCnt="1"/>
      <dgm:spPr/>
      <dgm:t>
        <a:bodyPr/>
        <a:lstStyle/>
        <a:p>
          <a:endParaRPr lang="en-US"/>
        </a:p>
      </dgm:t>
    </dgm:pt>
    <dgm:pt modelId="{71634D4E-0EA4-4A99-9495-43079F6CEE74}" type="pres">
      <dgm:prSet presAssocID="{FD615E60-2CE3-4CBC-A163-92BBD975C8DC}" presName="childText" presStyleLbl="bgAcc1" presStyleIdx="0" presStyleCnt="1" custScaleX="480300" custScaleY="178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6FF57DF4-1D0D-4DD0-8714-DBD5D4A29715}" type="presOf" srcId="{F7EB415D-0B62-40AA-BE14-9C5F7F475EB0}" destId="{756ED560-6886-42D8-B818-A9D83C1BA9CB}" srcOrd="0" destOrd="0" presId="urn:microsoft.com/office/officeart/2005/8/layout/hierarchy3"/>
    <dgm:cxn modelId="{04DA5ECF-E283-4654-B6F9-D3C5C5664AC8}" type="presOf" srcId="{FD615E60-2CE3-4CBC-A163-92BBD975C8DC}" destId="{71634D4E-0EA4-4A99-9495-43079F6CEE74}" srcOrd="0" destOrd="0" presId="urn:microsoft.com/office/officeart/2005/8/layout/hierarchy3"/>
    <dgm:cxn modelId="{92496211-11BB-48B7-A505-D41DBE78C5DC}" type="presOf" srcId="{AA0A1F80-B6BF-494F-AA3A-76A1A68D6166}" destId="{A863BE72-89BC-4F11-9ED9-5DCAEB3130AC}" srcOrd="0" destOrd="0" presId="urn:microsoft.com/office/officeart/2005/8/layout/hierarchy3"/>
    <dgm:cxn modelId="{B7AA970B-41F4-4EDC-BA2C-90399161A802}" srcId="{AA0A1F80-B6BF-494F-AA3A-76A1A68D6166}" destId="{FD615E60-2CE3-4CBC-A163-92BBD975C8DC}" srcOrd="0" destOrd="0" parTransId="{F7EB415D-0B62-40AA-BE14-9C5F7F475EB0}" sibTransId="{2BC92528-9E5C-40B0-AF13-203E65FEC6AB}"/>
    <dgm:cxn modelId="{862E1F90-6B73-495B-9B92-F4201CB89D97}" type="presOf" srcId="{AA0A1F80-B6BF-494F-AA3A-76A1A68D6166}" destId="{97A3D2A4-FBAA-4332-B985-931F845DBF68}" srcOrd="1" destOrd="0" presId="urn:microsoft.com/office/officeart/2005/8/layout/hierarchy3"/>
    <dgm:cxn modelId="{3282578A-F66E-4AF2-9531-50AFFA8D06A5}" type="presOf" srcId="{C636A885-42DF-48BD-807F-E64715BF039F}" destId="{C046D559-E15C-4E60-BA2F-090C0839B629}" srcOrd="0" destOrd="0" presId="urn:microsoft.com/office/officeart/2005/8/layout/hierarchy3"/>
    <dgm:cxn modelId="{EB8D6820-0689-43D9-B6EF-B6C1B2206315}" type="presParOf" srcId="{C046D559-E15C-4E60-BA2F-090C0839B629}" destId="{0EE1E9A3-0621-4C89-BA4D-544C485C9F6A}" srcOrd="0" destOrd="0" presId="urn:microsoft.com/office/officeart/2005/8/layout/hierarchy3"/>
    <dgm:cxn modelId="{18C5ECD7-94B9-4B0F-847A-2AEEDE6797C4}" type="presParOf" srcId="{0EE1E9A3-0621-4C89-BA4D-544C485C9F6A}" destId="{246641B4-D6DE-417C-BB56-F6296CAD8573}" srcOrd="0" destOrd="0" presId="urn:microsoft.com/office/officeart/2005/8/layout/hierarchy3"/>
    <dgm:cxn modelId="{B03B9638-B949-4F37-B30E-224F09EEEAE4}" type="presParOf" srcId="{246641B4-D6DE-417C-BB56-F6296CAD8573}" destId="{A863BE72-89BC-4F11-9ED9-5DCAEB3130AC}" srcOrd="0" destOrd="0" presId="urn:microsoft.com/office/officeart/2005/8/layout/hierarchy3"/>
    <dgm:cxn modelId="{A4F0A5EB-7A4A-4951-BA5F-028F1665B95C}" type="presParOf" srcId="{246641B4-D6DE-417C-BB56-F6296CAD8573}" destId="{97A3D2A4-FBAA-4332-B985-931F845DBF68}" srcOrd="1" destOrd="0" presId="urn:microsoft.com/office/officeart/2005/8/layout/hierarchy3"/>
    <dgm:cxn modelId="{D70C2C29-BD57-41E0-806B-AFDFC21A9215}" type="presParOf" srcId="{0EE1E9A3-0621-4C89-BA4D-544C485C9F6A}" destId="{1FFE80B1-E5BA-4F6C-A0F6-86442CA5747D}" srcOrd="1" destOrd="0" presId="urn:microsoft.com/office/officeart/2005/8/layout/hierarchy3"/>
    <dgm:cxn modelId="{A8DDF373-E1F4-4978-9D0D-E9D3A31B8960}" type="presParOf" srcId="{1FFE80B1-E5BA-4F6C-A0F6-86442CA5747D}" destId="{756ED560-6886-42D8-B818-A9D83C1BA9CB}" srcOrd="0" destOrd="0" presId="urn:microsoft.com/office/officeart/2005/8/layout/hierarchy3"/>
    <dgm:cxn modelId="{4A905798-0406-48D0-8823-9A665AD2CC09}" type="presParOf" srcId="{1FFE80B1-E5BA-4F6C-A0F6-86442CA5747D}" destId="{71634D4E-0EA4-4A99-9495-43079F6CEE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8ACEC-59E4-4CAF-B2DF-0E866C673001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574E4-52A8-40F3-B9FB-BE60194C4940}">
      <dgm:prSet phldrT="[Text]" custT="1"/>
      <dgm:spPr/>
      <dgm:t>
        <a:bodyPr/>
        <a:lstStyle/>
        <a:p>
          <a:r>
            <a:rPr lang="en-US" sz="1600" b="1" smtClean="0">
              <a:latin typeface="+mj-lt"/>
            </a:rPr>
            <a:t>Shallow Footings</a:t>
          </a:r>
          <a:endParaRPr lang="en-US" sz="1600" b="1" dirty="0">
            <a:latin typeface="+mj-lt"/>
          </a:endParaRPr>
        </a:p>
      </dgm:t>
    </dgm:pt>
    <dgm:pt modelId="{A1FDA421-AEF2-4907-98F9-5CD5120B4186}" type="parTrans" cxnId="{E4BB8017-7C0E-457D-BAAF-56CDF4B0A63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EEAD0B76-B174-4DF6-9C24-A00F35D25A34}" type="sibTrans" cxnId="{E4BB8017-7C0E-457D-BAAF-56CDF4B0A63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FBDA997F-1634-4815-995D-806B3F5A15CF}">
      <dgm:prSet phldrT="[Text]" custT="1"/>
      <dgm:spPr/>
      <dgm:t>
        <a:bodyPr lIns="45720" tIns="91440" rIns="45720" bIns="91440"/>
        <a:lstStyle/>
        <a:p>
          <a:r>
            <a:rPr lang="en-US" sz="1600" b="1" smtClean="0">
              <a:latin typeface="+mj-lt"/>
            </a:rPr>
            <a:t>Shear Failure</a:t>
          </a:r>
          <a:endParaRPr lang="en-US" sz="1600" b="1" dirty="0">
            <a:latin typeface="+mj-lt"/>
          </a:endParaRPr>
        </a:p>
      </dgm:t>
    </dgm:pt>
    <dgm:pt modelId="{2793CD26-3885-4DD3-9BE8-8B55ED867CCF}" type="parTrans" cxnId="{51885B6B-45FD-4BAE-ABA2-399F8F81029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53133AD-A5FF-4B6A-84FF-9B8EA348C968}" type="sibTrans" cxnId="{51885B6B-45FD-4BAE-ABA2-399F8F810292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9261973-D28A-4256-BA9B-E2AB5C27D7E5}">
      <dgm:prSet phldrT="[Text]" custT="1"/>
      <dgm:spPr/>
      <dgm:t>
        <a:bodyPr lIns="45720" tIns="91440" rIns="45720" bIns="91440"/>
        <a:lstStyle/>
        <a:p>
          <a:r>
            <a:rPr lang="en-US" sz="1600" b="1" smtClean="0">
              <a:latin typeface="+mj-lt"/>
            </a:rPr>
            <a:t>Settlement</a:t>
          </a:r>
          <a:endParaRPr lang="en-US" sz="1600" b="1" dirty="0">
            <a:latin typeface="+mj-lt"/>
          </a:endParaRPr>
        </a:p>
      </dgm:t>
    </dgm:pt>
    <dgm:pt modelId="{C5FFC720-1B65-4E1F-905E-6C0641375B86}" type="parTrans" cxnId="{36530CE1-88BE-4F3D-B53F-59C8B8701616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ACF549C-399E-4BCC-B5BB-EAFFA818891F}" type="sibTrans" cxnId="{36530CE1-88BE-4F3D-B53F-59C8B8701616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CE1B7605-322E-4DA8-A792-9D78001D94B7}">
      <dgm:prSet phldrT="[Text]" custT="1"/>
      <dgm:spPr/>
      <dgm:t>
        <a:bodyPr/>
        <a:lstStyle/>
        <a:p>
          <a:r>
            <a:rPr lang="en-US" sz="1600" b="1" smtClean="0">
              <a:latin typeface="+mj-lt"/>
            </a:rPr>
            <a:t>Retaining Walls</a:t>
          </a:r>
          <a:endParaRPr lang="en-US" sz="1600" b="1" dirty="0">
            <a:latin typeface="+mj-lt"/>
          </a:endParaRPr>
        </a:p>
      </dgm:t>
    </dgm:pt>
    <dgm:pt modelId="{0BEACAB3-9826-44B0-9EB5-72148FF0FE74}" type="parTrans" cxnId="{4E2C4A09-A9B8-48EB-B4BA-32E67F41148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32EC34B-65FD-4ECC-9D3F-9B42F0463195}" type="sibTrans" cxnId="{4E2C4A09-A9B8-48EB-B4BA-32E67F41148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569136F0-738D-46D6-8D33-D8B400783395}">
      <dgm:prSet phldrT="[Text]" custT="1"/>
      <dgm:spPr/>
      <dgm:t>
        <a:bodyPr/>
        <a:lstStyle/>
        <a:p>
          <a:r>
            <a:rPr lang="en-US" sz="1600" b="1" smtClean="0">
              <a:latin typeface="+mj-lt"/>
            </a:rPr>
            <a:t>Lateral earth pressures coefficients</a:t>
          </a:r>
          <a:endParaRPr lang="en-US" sz="1600" b="1" dirty="0">
            <a:latin typeface="+mj-lt"/>
          </a:endParaRPr>
        </a:p>
      </dgm:t>
    </dgm:pt>
    <dgm:pt modelId="{A5E183FD-CDC6-4F24-871E-83C01E32D21E}" type="parTrans" cxnId="{132B8A1D-C0FD-4381-843A-D019A7F7E3D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27DBCFD-7702-48D2-B08A-7B3AADC4C92A}" type="sibTrans" cxnId="{132B8A1D-C0FD-4381-843A-D019A7F7E3D1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6E192C06-A58E-40FF-9E98-14372700E3CC}">
      <dgm:prSet phldrT="[Text]" custT="1"/>
      <dgm:spPr/>
      <dgm:t>
        <a:bodyPr/>
        <a:lstStyle/>
        <a:p>
          <a:r>
            <a:rPr lang="en-US" sz="1600" b="1" smtClean="0">
              <a:latin typeface="+mj-lt"/>
            </a:rPr>
            <a:t>Stress distribution behind wall</a:t>
          </a:r>
          <a:endParaRPr lang="en-US" sz="1600" b="1" dirty="0">
            <a:latin typeface="+mj-lt"/>
          </a:endParaRPr>
        </a:p>
      </dgm:t>
    </dgm:pt>
    <dgm:pt modelId="{4087CFEF-6719-47EF-86CF-1ED53165D6F1}" type="parTrans" cxnId="{FF6F899A-FEF4-43D2-84F1-12ED3958D3B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70B64CD2-9BA8-431A-9A19-308AB945DD66}" type="sibTrans" cxnId="{FF6F899A-FEF4-43D2-84F1-12ED3958D3B8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A9BB0F1-5351-4A2F-AEAE-F3D7C28A6451}">
      <dgm:prSet phldrT="[Text]" custT="1"/>
      <dgm:spPr/>
      <dgm:t>
        <a:bodyPr/>
        <a:lstStyle/>
        <a:p>
          <a:r>
            <a:rPr lang="en-US" sz="1600" b="1" smtClean="0">
              <a:latin typeface="+mj-lt"/>
            </a:rPr>
            <a:t>Slope stability</a:t>
          </a:r>
          <a:endParaRPr lang="en-US" sz="1600" b="1" dirty="0">
            <a:latin typeface="+mj-lt"/>
          </a:endParaRPr>
        </a:p>
      </dgm:t>
    </dgm:pt>
    <dgm:pt modelId="{AD0B0654-5F26-49EF-872A-8CB98D10B60F}" type="parTrans" cxnId="{97316B14-CA9D-4F9C-8FDA-8A2736A08FF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C4151CB-8BE2-4031-A5FF-82EBFD5306F6}" type="sibTrans" cxnId="{97316B14-CA9D-4F9C-8FDA-8A2736A08FF9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7D8B2DC-DE29-4B4B-9BDA-E393F068425B}">
      <dgm:prSet phldrT="[Text]" custT="1"/>
      <dgm:spPr/>
      <dgm:t>
        <a:bodyPr/>
        <a:lstStyle/>
        <a:p>
          <a:r>
            <a:rPr lang="en-US" sz="1600" b="1" smtClean="0">
              <a:latin typeface="+mj-lt"/>
            </a:rPr>
            <a:t>Limit equilibrium analysis based on Fang handbook’ table</a:t>
          </a:r>
          <a:endParaRPr lang="en-US" sz="1600" b="1" dirty="0">
            <a:latin typeface="+mj-lt"/>
          </a:endParaRPr>
        </a:p>
      </dgm:t>
    </dgm:pt>
    <dgm:pt modelId="{DF940533-95A7-4A22-B791-D9869BAEC319}" type="parTrans" cxnId="{E3DD644C-04A7-40E8-8340-64429F6A7CBD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D8DBC9E-406C-4B1A-8708-5FF39EAA45E0}" type="sibTrans" cxnId="{E3DD644C-04A7-40E8-8340-64429F6A7CBD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27DD2248-BD67-4035-8076-5A3C9A52C04E}">
      <dgm:prSet phldrT="[Text]" custT="1"/>
      <dgm:spPr/>
      <dgm:t>
        <a:bodyPr lIns="45720" tIns="91440" rIns="45720" bIns="91440"/>
        <a:lstStyle/>
        <a:p>
          <a:r>
            <a:rPr lang="en-US" sz="1600" b="1" smtClean="0">
              <a:latin typeface="+mj-lt"/>
            </a:rPr>
            <a:t>Bearing Capacity</a:t>
          </a:r>
          <a:endParaRPr lang="en-US" sz="1600" b="1" dirty="0">
            <a:latin typeface="+mj-lt"/>
          </a:endParaRPr>
        </a:p>
      </dgm:t>
    </dgm:pt>
    <dgm:pt modelId="{35BAE542-E0BE-4FB0-81EB-5D12547006D9}" type="parTrans" cxnId="{45C31D6F-22C3-426B-8AC5-98CC993D7EA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BAC2D607-1F50-4E0A-A511-8A6D4E6AE523}" type="sibTrans" cxnId="{45C31D6F-22C3-426B-8AC5-98CC993D7EAF}">
      <dgm:prSet/>
      <dgm:spPr/>
      <dgm:t>
        <a:bodyPr/>
        <a:lstStyle/>
        <a:p>
          <a:endParaRPr lang="en-US" sz="1600">
            <a:latin typeface="+mj-lt"/>
          </a:endParaRPr>
        </a:p>
      </dgm:t>
    </dgm:pt>
    <dgm:pt modelId="{40CE1CFC-0758-43E3-B455-08AD0D834666}">
      <dgm:prSet phldrT="[Text]" custT="1"/>
      <dgm:spPr/>
      <dgm:t>
        <a:bodyPr lIns="45720" tIns="91440" rIns="45720" bIns="91440"/>
        <a:lstStyle/>
        <a:p>
          <a:r>
            <a:rPr lang="en-US" sz="1600" b="1" smtClean="0">
              <a:latin typeface="+mj-lt"/>
            </a:rPr>
            <a:t>Stress variation below footing</a:t>
          </a:r>
          <a:endParaRPr lang="en-US" sz="1600" b="1" dirty="0">
            <a:latin typeface="+mj-lt"/>
          </a:endParaRPr>
        </a:p>
      </dgm:t>
    </dgm:pt>
    <dgm:pt modelId="{4390996C-B822-4A77-BC29-3291E87F286B}" type="parTrans" cxnId="{774C8F34-2ED6-4219-930F-891240C4211E}">
      <dgm:prSet/>
      <dgm:spPr/>
      <dgm:t>
        <a:bodyPr/>
        <a:lstStyle/>
        <a:p>
          <a:endParaRPr lang="en-US" sz="1600"/>
        </a:p>
      </dgm:t>
    </dgm:pt>
    <dgm:pt modelId="{D62627DD-6BE8-477F-82AA-0B618D46102F}" type="sibTrans" cxnId="{774C8F34-2ED6-4219-930F-891240C4211E}">
      <dgm:prSet/>
      <dgm:spPr/>
      <dgm:t>
        <a:bodyPr/>
        <a:lstStyle/>
        <a:p>
          <a:endParaRPr lang="en-US" sz="1600"/>
        </a:p>
      </dgm:t>
    </dgm:pt>
    <dgm:pt modelId="{A1C5E36F-E08C-4810-A6D9-74525CDF0D55}" type="pres">
      <dgm:prSet presAssocID="{6F88ACEC-59E4-4CAF-B2DF-0E866C6730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6FF62-0E12-4681-8866-DD14C6BAD78D}" type="pres">
      <dgm:prSet presAssocID="{188574E4-52A8-40F3-B9FB-BE60194C4940}" presName="composite" presStyleCnt="0"/>
      <dgm:spPr/>
      <dgm:t>
        <a:bodyPr/>
        <a:lstStyle/>
        <a:p>
          <a:endParaRPr lang="en-US"/>
        </a:p>
      </dgm:t>
    </dgm:pt>
    <dgm:pt modelId="{5BD227FE-4617-47BB-AA3D-43D3DDA02735}" type="pres">
      <dgm:prSet presAssocID="{188574E4-52A8-40F3-B9FB-BE60194C4940}" presName="parTx" presStyleLbl="alignNode1" presStyleIdx="0" presStyleCnt="3" custScaleY="60204" custLinFactNeighborX="-103" custLinFactNeighborY="-593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6045D-FC7B-4329-BE9D-61E972873307}" type="pres">
      <dgm:prSet presAssocID="{188574E4-52A8-40F3-B9FB-BE60194C4940}" presName="desTx" presStyleLbl="alignAccFollowNode1" presStyleIdx="0" presStyleCnt="3" custLinFactNeighborX="-103" custLinFactNeighborY="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4943A-1184-4C28-8FB9-1C0BCA446BBB}" type="pres">
      <dgm:prSet presAssocID="{EEAD0B76-B174-4DF6-9C24-A00F35D25A34}" presName="space" presStyleCnt="0"/>
      <dgm:spPr/>
      <dgm:t>
        <a:bodyPr/>
        <a:lstStyle/>
        <a:p>
          <a:endParaRPr lang="en-US"/>
        </a:p>
      </dgm:t>
    </dgm:pt>
    <dgm:pt modelId="{D5DFF332-763A-40AB-8C88-84921D75630F}" type="pres">
      <dgm:prSet presAssocID="{CE1B7605-322E-4DA8-A792-9D78001D94B7}" presName="composite" presStyleCnt="0"/>
      <dgm:spPr/>
      <dgm:t>
        <a:bodyPr/>
        <a:lstStyle/>
        <a:p>
          <a:endParaRPr lang="en-US"/>
        </a:p>
      </dgm:t>
    </dgm:pt>
    <dgm:pt modelId="{0FA2D38B-6F71-4978-9753-46D08F0BEA7B}" type="pres">
      <dgm:prSet presAssocID="{CE1B7605-322E-4DA8-A792-9D78001D94B7}" presName="parTx" presStyleLbl="alignNode1" presStyleIdx="1" presStyleCnt="3" custScaleY="62209" custLinFactNeighborX="-1744" custLinFactNeighborY="-55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F3D1A-0994-44C1-A84F-F0EA1048C241}" type="pres">
      <dgm:prSet presAssocID="{CE1B7605-322E-4DA8-A792-9D78001D94B7}" presName="desTx" presStyleLbl="alignAccFollowNode1" presStyleIdx="1" presStyleCnt="3" custLinFactNeighborX="-1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2A95A-64D1-4FA7-AED3-5BB97B245F9F}" type="pres">
      <dgm:prSet presAssocID="{232EC34B-65FD-4ECC-9D3F-9B42F0463195}" presName="space" presStyleCnt="0"/>
      <dgm:spPr/>
      <dgm:t>
        <a:bodyPr/>
        <a:lstStyle/>
        <a:p>
          <a:endParaRPr lang="en-US"/>
        </a:p>
      </dgm:t>
    </dgm:pt>
    <dgm:pt modelId="{88689B21-3EED-4AD9-8F0C-AA8048293722}" type="pres">
      <dgm:prSet presAssocID="{4A9BB0F1-5351-4A2F-AEAE-F3D7C28A6451}" presName="composite" presStyleCnt="0"/>
      <dgm:spPr/>
      <dgm:t>
        <a:bodyPr/>
        <a:lstStyle/>
        <a:p>
          <a:endParaRPr lang="en-US"/>
        </a:p>
      </dgm:t>
    </dgm:pt>
    <dgm:pt modelId="{02F49525-E744-419A-B7DD-E4112C9B9D9B}" type="pres">
      <dgm:prSet presAssocID="{4A9BB0F1-5351-4A2F-AEAE-F3D7C28A6451}" presName="parTx" presStyleLbl="alignNode1" presStyleIdx="2" presStyleCnt="3" custScaleY="60811" custLinFactNeighborX="-429" custLinFactNeighborY="-64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BD85D-2D75-4812-99C7-BEBD93B60307}" type="pres">
      <dgm:prSet presAssocID="{4A9BB0F1-5351-4A2F-AEAE-F3D7C28A645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16B14-CA9D-4F9C-8FDA-8A2736A08FF9}" srcId="{6F88ACEC-59E4-4CAF-B2DF-0E866C673001}" destId="{4A9BB0F1-5351-4A2F-AEAE-F3D7C28A6451}" srcOrd="2" destOrd="0" parTransId="{AD0B0654-5F26-49EF-872A-8CB98D10B60F}" sibTransId="{BC4151CB-8BE2-4031-A5FF-82EBFD5306F6}"/>
    <dgm:cxn modelId="{4E2C4A09-A9B8-48EB-B4BA-32E67F411489}" srcId="{6F88ACEC-59E4-4CAF-B2DF-0E866C673001}" destId="{CE1B7605-322E-4DA8-A792-9D78001D94B7}" srcOrd="1" destOrd="0" parTransId="{0BEACAB3-9826-44B0-9EB5-72148FF0FE74}" sibTransId="{232EC34B-65FD-4ECC-9D3F-9B42F0463195}"/>
    <dgm:cxn modelId="{51885B6B-45FD-4BAE-ABA2-399F8F810292}" srcId="{188574E4-52A8-40F3-B9FB-BE60194C4940}" destId="{FBDA997F-1634-4815-995D-806B3F5A15CF}" srcOrd="0" destOrd="0" parTransId="{2793CD26-3885-4DD3-9BE8-8B55ED867CCF}" sibTransId="{653133AD-A5FF-4B6A-84FF-9B8EA348C968}"/>
    <dgm:cxn modelId="{3E9F8BD6-FABD-4C03-96E0-BFA0855C4D54}" type="presOf" srcId="{CE1B7605-322E-4DA8-A792-9D78001D94B7}" destId="{0FA2D38B-6F71-4978-9753-46D08F0BEA7B}" srcOrd="0" destOrd="0" presId="urn:microsoft.com/office/officeart/2005/8/layout/hList1"/>
    <dgm:cxn modelId="{0DD836F9-74BD-45FE-8064-15DA4E9F1233}" type="presOf" srcId="{188574E4-52A8-40F3-B9FB-BE60194C4940}" destId="{5BD227FE-4617-47BB-AA3D-43D3DDA02735}" srcOrd="0" destOrd="0" presId="urn:microsoft.com/office/officeart/2005/8/layout/hList1"/>
    <dgm:cxn modelId="{BA438CCF-9807-4A6E-917E-35B0D5E60C39}" type="presOf" srcId="{6F88ACEC-59E4-4CAF-B2DF-0E866C673001}" destId="{A1C5E36F-E08C-4810-A6D9-74525CDF0D55}" srcOrd="0" destOrd="0" presId="urn:microsoft.com/office/officeart/2005/8/layout/hList1"/>
    <dgm:cxn modelId="{3B440E4F-6119-4749-A8BA-EC5AFFD79A58}" type="presOf" srcId="{40CE1CFC-0758-43E3-B455-08AD0D834666}" destId="{9EA6045D-FC7B-4329-BE9D-61E972873307}" srcOrd="0" destOrd="3" presId="urn:microsoft.com/office/officeart/2005/8/layout/hList1"/>
    <dgm:cxn modelId="{37787518-DDFC-41E4-AA07-FD396237C511}" type="presOf" srcId="{59261973-D28A-4256-BA9B-E2AB5C27D7E5}" destId="{9EA6045D-FC7B-4329-BE9D-61E972873307}" srcOrd="0" destOrd="1" presId="urn:microsoft.com/office/officeart/2005/8/layout/hList1"/>
    <dgm:cxn modelId="{45C31D6F-22C3-426B-8AC5-98CC993D7EAF}" srcId="{188574E4-52A8-40F3-B9FB-BE60194C4940}" destId="{27DD2248-BD67-4035-8076-5A3C9A52C04E}" srcOrd="2" destOrd="0" parTransId="{35BAE542-E0BE-4FB0-81EB-5D12547006D9}" sibTransId="{BAC2D607-1F50-4E0A-A511-8A6D4E6AE523}"/>
    <dgm:cxn modelId="{B47F0AC9-C77B-41D8-A0BC-D98F6C7E569F}" type="presOf" srcId="{47D8B2DC-DE29-4B4B-9BDA-E393F068425B}" destId="{573BD85D-2D75-4812-99C7-BEBD93B60307}" srcOrd="0" destOrd="0" presId="urn:microsoft.com/office/officeart/2005/8/layout/hList1"/>
    <dgm:cxn modelId="{FF6F899A-FEF4-43D2-84F1-12ED3958D3B8}" srcId="{CE1B7605-322E-4DA8-A792-9D78001D94B7}" destId="{6E192C06-A58E-40FF-9E98-14372700E3CC}" srcOrd="1" destOrd="0" parTransId="{4087CFEF-6719-47EF-86CF-1ED53165D6F1}" sibTransId="{70B64CD2-9BA8-431A-9A19-308AB945DD66}"/>
    <dgm:cxn modelId="{68B1C64F-4E36-4A16-92AE-4299907D77E2}" type="presOf" srcId="{27DD2248-BD67-4035-8076-5A3C9A52C04E}" destId="{9EA6045D-FC7B-4329-BE9D-61E972873307}" srcOrd="0" destOrd="2" presId="urn:microsoft.com/office/officeart/2005/8/layout/hList1"/>
    <dgm:cxn modelId="{132B8A1D-C0FD-4381-843A-D019A7F7E3D1}" srcId="{CE1B7605-322E-4DA8-A792-9D78001D94B7}" destId="{569136F0-738D-46D6-8D33-D8B400783395}" srcOrd="0" destOrd="0" parTransId="{A5E183FD-CDC6-4F24-871E-83C01E32D21E}" sibTransId="{227DBCFD-7702-48D2-B08A-7B3AADC4C92A}"/>
    <dgm:cxn modelId="{E3DD644C-04A7-40E8-8340-64429F6A7CBD}" srcId="{4A9BB0F1-5351-4A2F-AEAE-F3D7C28A6451}" destId="{47D8B2DC-DE29-4B4B-9BDA-E393F068425B}" srcOrd="0" destOrd="0" parTransId="{DF940533-95A7-4A22-B791-D9869BAEC319}" sibTransId="{4D8DBC9E-406C-4B1A-8708-5FF39EAA45E0}"/>
    <dgm:cxn modelId="{E4BB8017-7C0E-457D-BAAF-56CDF4B0A638}" srcId="{6F88ACEC-59E4-4CAF-B2DF-0E866C673001}" destId="{188574E4-52A8-40F3-B9FB-BE60194C4940}" srcOrd="0" destOrd="0" parTransId="{A1FDA421-AEF2-4907-98F9-5CD5120B4186}" sibTransId="{EEAD0B76-B174-4DF6-9C24-A00F35D25A34}"/>
    <dgm:cxn modelId="{E6C9E836-756D-4EBB-8078-6D7418E92A08}" type="presOf" srcId="{569136F0-738D-46D6-8D33-D8B400783395}" destId="{C97F3D1A-0994-44C1-A84F-F0EA1048C241}" srcOrd="0" destOrd="0" presId="urn:microsoft.com/office/officeart/2005/8/layout/hList1"/>
    <dgm:cxn modelId="{36530CE1-88BE-4F3D-B53F-59C8B8701616}" srcId="{188574E4-52A8-40F3-B9FB-BE60194C4940}" destId="{59261973-D28A-4256-BA9B-E2AB5C27D7E5}" srcOrd="1" destOrd="0" parTransId="{C5FFC720-1B65-4E1F-905E-6C0641375B86}" sibTransId="{5ACF549C-399E-4BCC-B5BB-EAFFA818891F}"/>
    <dgm:cxn modelId="{774C8F34-2ED6-4219-930F-891240C4211E}" srcId="{188574E4-52A8-40F3-B9FB-BE60194C4940}" destId="{40CE1CFC-0758-43E3-B455-08AD0D834666}" srcOrd="3" destOrd="0" parTransId="{4390996C-B822-4A77-BC29-3291E87F286B}" sibTransId="{D62627DD-6BE8-477F-82AA-0B618D46102F}"/>
    <dgm:cxn modelId="{B04D5785-0EE7-4449-B9BC-FA308AFFBC49}" type="presOf" srcId="{4A9BB0F1-5351-4A2F-AEAE-F3D7C28A6451}" destId="{02F49525-E744-419A-B7DD-E4112C9B9D9B}" srcOrd="0" destOrd="0" presId="urn:microsoft.com/office/officeart/2005/8/layout/hList1"/>
    <dgm:cxn modelId="{D348C766-C123-4428-AF7F-D135FA5FF7CA}" type="presOf" srcId="{FBDA997F-1634-4815-995D-806B3F5A15CF}" destId="{9EA6045D-FC7B-4329-BE9D-61E972873307}" srcOrd="0" destOrd="0" presId="urn:microsoft.com/office/officeart/2005/8/layout/hList1"/>
    <dgm:cxn modelId="{661695FD-987E-4F43-82D2-B81A51B347C0}" type="presOf" srcId="{6E192C06-A58E-40FF-9E98-14372700E3CC}" destId="{C97F3D1A-0994-44C1-A84F-F0EA1048C241}" srcOrd="0" destOrd="1" presId="urn:microsoft.com/office/officeart/2005/8/layout/hList1"/>
    <dgm:cxn modelId="{9B98DD6B-8CAD-4495-9909-AF8B46A34B63}" type="presParOf" srcId="{A1C5E36F-E08C-4810-A6D9-74525CDF0D55}" destId="{5826FF62-0E12-4681-8866-DD14C6BAD78D}" srcOrd="0" destOrd="0" presId="urn:microsoft.com/office/officeart/2005/8/layout/hList1"/>
    <dgm:cxn modelId="{FBEC7602-D2AE-4ED6-BA4A-6A0284BA8B24}" type="presParOf" srcId="{5826FF62-0E12-4681-8866-DD14C6BAD78D}" destId="{5BD227FE-4617-47BB-AA3D-43D3DDA02735}" srcOrd="0" destOrd="0" presId="urn:microsoft.com/office/officeart/2005/8/layout/hList1"/>
    <dgm:cxn modelId="{A0CE1B00-2539-4A0B-B327-E8B010BDDF94}" type="presParOf" srcId="{5826FF62-0E12-4681-8866-DD14C6BAD78D}" destId="{9EA6045D-FC7B-4329-BE9D-61E972873307}" srcOrd="1" destOrd="0" presId="urn:microsoft.com/office/officeart/2005/8/layout/hList1"/>
    <dgm:cxn modelId="{A775AEBE-EFFC-4234-ADE0-70A1EDE741C5}" type="presParOf" srcId="{A1C5E36F-E08C-4810-A6D9-74525CDF0D55}" destId="{BC24943A-1184-4C28-8FB9-1C0BCA446BBB}" srcOrd="1" destOrd="0" presId="urn:microsoft.com/office/officeart/2005/8/layout/hList1"/>
    <dgm:cxn modelId="{336F8B91-1504-43B8-9FA6-EBA9CF459B45}" type="presParOf" srcId="{A1C5E36F-E08C-4810-A6D9-74525CDF0D55}" destId="{D5DFF332-763A-40AB-8C88-84921D75630F}" srcOrd="2" destOrd="0" presId="urn:microsoft.com/office/officeart/2005/8/layout/hList1"/>
    <dgm:cxn modelId="{755A813D-FF7A-465F-9F7B-45E7B17092EC}" type="presParOf" srcId="{D5DFF332-763A-40AB-8C88-84921D75630F}" destId="{0FA2D38B-6F71-4978-9753-46D08F0BEA7B}" srcOrd="0" destOrd="0" presId="urn:microsoft.com/office/officeart/2005/8/layout/hList1"/>
    <dgm:cxn modelId="{B8C65A1D-887E-43BE-9B55-06B4B9DB4E96}" type="presParOf" srcId="{D5DFF332-763A-40AB-8C88-84921D75630F}" destId="{C97F3D1A-0994-44C1-A84F-F0EA1048C241}" srcOrd="1" destOrd="0" presId="urn:microsoft.com/office/officeart/2005/8/layout/hList1"/>
    <dgm:cxn modelId="{13368680-C54A-4818-9D96-DD94A6AEA25E}" type="presParOf" srcId="{A1C5E36F-E08C-4810-A6D9-74525CDF0D55}" destId="{91F2A95A-64D1-4FA7-AED3-5BB97B245F9F}" srcOrd="3" destOrd="0" presId="urn:microsoft.com/office/officeart/2005/8/layout/hList1"/>
    <dgm:cxn modelId="{90F769B8-2929-42F1-81B5-E47801111DF3}" type="presParOf" srcId="{A1C5E36F-E08C-4810-A6D9-74525CDF0D55}" destId="{88689B21-3EED-4AD9-8F0C-AA8048293722}" srcOrd="4" destOrd="0" presId="urn:microsoft.com/office/officeart/2005/8/layout/hList1"/>
    <dgm:cxn modelId="{5C698222-616E-496E-B97E-37DD0CA53046}" type="presParOf" srcId="{88689B21-3EED-4AD9-8F0C-AA8048293722}" destId="{02F49525-E744-419A-B7DD-E4112C9B9D9B}" srcOrd="0" destOrd="0" presId="urn:microsoft.com/office/officeart/2005/8/layout/hList1"/>
    <dgm:cxn modelId="{BB408A41-793F-4624-B097-7303A7D4EA85}" type="presParOf" srcId="{88689B21-3EED-4AD9-8F0C-AA8048293722}" destId="{573BD85D-2D75-4812-99C7-BEBD93B603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8ACEC-59E4-4CAF-B2DF-0E866C673001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E61F61-61BC-4C4F-9971-218A6B5CEB29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Plate Load Test</a:t>
          </a:r>
          <a:endParaRPr lang="en-US" sz="1400" b="1" dirty="0">
            <a:latin typeface="+mj-lt"/>
          </a:endParaRPr>
        </a:p>
      </dgm:t>
    </dgm:pt>
    <dgm:pt modelId="{F92BB273-C3F9-4989-ADCF-783E0ECDFC67}" type="parTrans" cxnId="{CE0D7DA3-5A71-4322-A33A-FF3878B6C30C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70F9B8A1-8B4F-4840-A6E1-26ABEA233525}" type="sibTrans" cxnId="{CE0D7DA3-5A71-4322-A33A-FF3878B6C30C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0BD1950D-79DB-4C12-9EAC-D6648AE9B1BD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Computing Ks30</a:t>
          </a:r>
          <a:endParaRPr lang="en-US" sz="1400" b="1" dirty="0">
            <a:latin typeface="+mj-lt"/>
          </a:endParaRPr>
        </a:p>
      </dgm:t>
    </dgm:pt>
    <dgm:pt modelId="{8BCBD3B5-F7DF-43B4-85AB-AFD19001DEE1}" type="parTrans" cxnId="{6BB01E1E-BAD4-4CBE-9AD2-9820B4A16D99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02B8215E-910F-4D55-BDD3-DEF7EDCF6084}" type="sibTrans" cxnId="{6BB01E1E-BAD4-4CBE-9AD2-9820B4A16D99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EEE258DB-59B4-4EB0-A014-5D85395EC958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Ks30 Correction</a:t>
          </a:r>
          <a:endParaRPr lang="en-US" sz="1400" b="1" dirty="0">
            <a:latin typeface="+mj-lt"/>
          </a:endParaRPr>
        </a:p>
      </dgm:t>
    </dgm:pt>
    <dgm:pt modelId="{520A9D8F-D868-44EE-8CB7-1FB4F19BB55C}" type="parTrans" cxnId="{B63535BD-668D-4CC2-9E2A-13323E031AED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9648B87D-8BBB-4E1A-BECF-AC7B4C3140A8}" type="sibTrans" cxnId="{B63535BD-668D-4CC2-9E2A-13323E031AED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3B737B91-8CD7-4DCE-862A-B2BCF4E4BB6F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Ks30 Conversion</a:t>
          </a:r>
          <a:endParaRPr lang="en-US" sz="1400" b="1" dirty="0">
            <a:latin typeface="+mj-lt"/>
          </a:endParaRPr>
        </a:p>
      </dgm:t>
    </dgm:pt>
    <dgm:pt modelId="{1B4F568F-02DF-4984-8079-A7782B8D4C72}" type="parTrans" cxnId="{C00EBBDB-6295-46DE-AD1E-0AEEFA7E6059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98AC260A-FC30-42C1-BD00-C6ACEDEBAB5B}" type="sibTrans" cxnId="{C00EBBDB-6295-46DE-AD1E-0AEEFA7E6059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8AB5D2D7-6261-4931-8F17-E9842A7109E6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Pressure Meter Test</a:t>
          </a:r>
          <a:endParaRPr lang="en-US" sz="1400" b="1" dirty="0">
            <a:latin typeface="+mj-lt"/>
          </a:endParaRPr>
        </a:p>
      </dgm:t>
    </dgm:pt>
    <dgm:pt modelId="{EBC6C51F-4A65-4437-8F11-815E438A42D2}" type="parTrans" cxnId="{F8B0ACB7-A906-49FA-B4B1-EFAB8824C0A7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E0A6BEE1-D687-4DD0-9CD9-167EFF69686B}" type="sibTrans" cxnId="{F8B0ACB7-A906-49FA-B4B1-EFAB8824C0A7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950DFCF0-37C3-4101-8B18-B78C95F56AC2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Menard Modulus (Em)</a:t>
          </a:r>
          <a:endParaRPr lang="en-US" sz="1400" b="1" dirty="0">
            <a:latin typeface="+mj-lt"/>
          </a:endParaRPr>
        </a:p>
      </dgm:t>
    </dgm:pt>
    <dgm:pt modelId="{547CDCA2-EE00-48A3-806D-AF3317CFDAEE}" type="parTrans" cxnId="{17522732-1617-4E9F-90EE-91270F3163F6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4E17D890-5702-4547-B057-BF7B4826F7ED}" type="sibTrans" cxnId="{17522732-1617-4E9F-90EE-91270F3163F6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DFE48F84-6B35-4416-BD6C-C5F64AB96987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Limit Pressure (Pl)</a:t>
          </a:r>
          <a:endParaRPr lang="en-US" sz="1400" b="1" dirty="0">
            <a:latin typeface="+mj-lt"/>
          </a:endParaRPr>
        </a:p>
      </dgm:t>
    </dgm:pt>
    <dgm:pt modelId="{0390D071-AA59-473D-BAFB-ED6B55712702}" type="parTrans" cxnId="{1607A6E1-FA43-4CC9-9747-9A90D4FE34BE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D1FD13C4-F0FC-42F1-B9CB-70722590731A}" type="sibTrans" cxnId="{1607A6E1-FA43-4CC9-9747-9A90D4FE34BE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9B780A49-1FF1-4C70-AFEA-C0AC10921CD7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Liquefaction</a:t>
          </a:r>
          <a:endParaRPr lang="en-US" sz="1400" b="1" dirty="0">
            <a:latin typeface="+mj-lt"/>
          </a:endParaRPr>
        </a:p>
      </dgm:t>
    </dgm:pt>
    <dgm:pt modelId="{B41E456A-D330-4E54-BDFB-81109FFF9D41}" type="parTrans" cxnId="{1A764562-D985-4D45-B433-8B66D67A83C4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ED4EC01A-6BDC-4389-AA3F-121CECDC4065}" type="sibTrans" cxnId="{1A764562-D985-4D45-B433-8B66D67A83C4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7AAB2279-6006-4684-ADF7-7561B84ED41A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Based on SPT, BPT, Vs</a:t>
          </a:r>
          <a:endParaRPr lang="en-US" sz="1400" b="1" dirty="0">
            <a:latin typeface="+mj-lt"/>
          </a:endParaRPr>
        </a:p>
      </dgm:t>
    </dgm:pt>
    <dgm:pt modelId="{1823CD23-7EE5-4F79-B9FE-A0E20B3ACE67}" type="parTrans" cxnId="{F84604CC-1F2D-40DB-B201-7B4D51EACD63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C5F5C487-FB09-4E32-8727-18A921BBC432}" type="sibTrans" cxnId="{F84604CC-1F2D-40DB-B201-7B4D51EACD63}">
      <dgm:prSet/>
      <dgm:spPr/>
      <dgm:t>
        <a:bodyPr/>
        <a:lstStyle/>
        <a:p>
          <a:endParaRPr lang="en-US" sz="1400" b="1">
            <a:latin typeface="+mj-lt"/>
          </a:endParaRPr>
        </a:p>
      </dgm:t>
    </dgm:pt>
    <dgm:pt modelId="{B29FD526-8F9A-4C20-AC55-DFF015AAE724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6 Methods for CRR</a:t>
          </a:r>
          <a:endParaRPr lang="en-US" sz="1400" b="1" dirty="0">
            <a:latin typeface="+mj-lt"/>
          </a:endParaRPr>
        </a:p>
      </dgm:t>
    </dgm:pt>
    <dgm:pt modelId="{68A1D10C-3E26-41BB-8298-D7563DF48830}" type="parTrans" cxnId="{4471D231-BF9D-4DED-8AF3-378A7B6CB2F9}">
      <dgm:prSet/>
      <dgm:spPr/>
      <dgm:t>
        <a:bodyPr/>
        <a:lstStyle/>
        <a:p>
          <a:endParaRPr lang="en-US" sz="1400"/>
        </a:p>
      </dgm:t>
    </dgm:pt>
    <dgm:pt modelId="{EFFCD272-F584-4B96-844D-16CD684CC58D}" type="sibTrans" cxnId="{4471D231-BF9D-4DED-8AF3-378A7B6CB2F9}">
      <dgm:prSet/>
      <dgm:spPr/>
      <dgm:t>
        <a:bodyPr/>
        <a:lstStyle/>
        <a:p>
          <a:endParaRPr lang="en-US" sz="1400"/>
        </a:p>
      </dgm:t>
    </dgm:pt>
    <dgm:pt modelId="{59E83BF2-EA58-4B02-804C-8D41B262A8A7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Considering MSF</a:t>
          </a:r>
          <a:endParaRPr lang="en-US" sz="1400" b="1" dirty="0">
            <a:latin typeface="+mj-lt"/>
          </a:endParaRPr>
        </a:p>
      </dgm:t>
    </dgm:pt>
    <dgm:pt modelId="{F26136B9-D088-4C6B-9811-2869C9E38928}" type="parTrans" cxnId="{DB3736CE-0567-4B8F-AA0C-D0F08F598701}">
      <dgm:prSet/>
      <dgm:spPr/>
      <dgm:t>
        <a:bodyPr/>
        <a:lstStyle/>
        <a:p>
          <a:endParaRPr lang="en-US" sz="1400"/>
        </a:p>
      </dgm:t>
    </dgm:pt>
    <dgm:pt modelId="{595E8EE7-D43E-418A-A4AA-A77F183FF360}" type="sibTrans" cxnId="{DB3736CE-0567-4B8F-AA0C-D0F08F598701}">
      <dgm:prSet/>
      <dgm:spPr/>
      <dgm:t>
        <a:bodyPr/>
        <a:lstStyle/>
        <a:p>
          <a:endParaRPr lang="en-US" sz="1400"/>
        </a:p>
      </dgm:t>
    </dgm:pt>
    <dgm:pt modelId="{9229D829-1BBF-4069-97F3-67A140D17861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Considering calibration</a:t>
          </a:r>
          <a:endParaRPr lang="en-US" sz="1400" b="1" dirty="0">
            <a:latin typeface="+mj-lt"/>
          </a:endParaRPr>
        </a:p>
      </dgm:t>
    </dgm:pt>
    <dgm:pt modelId="{2259191B-373B-45B7-87A4-F6AE6617CAFC}" type="parTrans" cxnId="{A6FFD83E-62DE-46D0-A22F-48F843A37AA7}">
      <dgm:prSet/>
      <dgm:spPr/>
      <dgm:t>
        <a:bodyPr/>
        <a:lstStyle/>
        <a:p>
          <a:endParaRPr lang="en-US" sz="1400"/>
        </a:p>
      </dgm:t>
    </dgm:pt>
    <dgm:pt modelId="{42437E52-3800-4F47-958B-7A75C54804AE}" type="sibTrans" cxnId="{A6FFD83E-62DE-46D0-A22F-48F843A37AA7}">
      <dgm:prSet/>
      <dgm:spPr/>
      <dgm:t>
        <a:bodyPr/>
        <a:lstStyle/>
        <a:p>
          <a:endParaRPr lang="en-US" sz="1400"/>
        </a:p>
      </dgm:t>
    </dgm:pt>
    <dgm:pt modelId="{D56EBA00-4C23-40B4-B43C-FAB03E78F94A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CRR, CSR, Safety factor calculation along depth</a:t>
          </a:r>
          <a:endParaRPr lang="en-US" sz="1400" b="1" dirty="0">
            <a:latin typeface="+mj-lt"/>
          </a:endParaRPr>
        </a:p>
      </dgm:t>
    </dgm:pt>
    <dgm:pt modelId="{F5E1EF0D-2ECF-4B01-924E-9EDC6AB0803D}" type="parTrans" cxnId="{2742F1D8-6FEF-4861-8F77-27318CD94532}">
      <dgm:prSet/>
      <dgm:spPr/>
      <dgm:t>
        <a:bodyPr/>
        <a:lstStyle/>
        <a:p>
          <a:endParaRPr lang="en-US" sz="1400"/>
        </a:p>
      </dgm:t>
    </dgm:pt>
    <dgm:pt modelId="{6252E6FE-3A39-47C7-A740-4F6637586270}" type="sibTrans" cxnId="{2742F1D8-6FEF-4861-8F77-27318CD94532}">
      <dgm:prSet/>
      <dgm:spPr/>
      <dgm:t>
        <a:bodyPr/>
        <a:lstStyle/>
        <a:p>
          <a:endParaRPr lang="en-US" sz="1400"/>
        </a:p>
      </dgm:t>
    </dgm:pt>
    <dgm:pt modelId="{D1208AE5-BE48-427E-80C0-8B70640D52F4}">
      <dgm:prSet phldrT="[Text]" custT="1"/>
      <dgm:spPr/>
      <dgm:t>
        <a:bodyPr/>
        <a:lstStyle/>
        <a:p>
          <a:r>
            <a:rPr lang="en-US" sz="1400" b="1" smtClean="0">
              <a:latin typeface="+mj-lt"/>
            </a:rPr>
            <a:t>Lateral displacement</a:t>
          </a:r>
          <a:endParaRPr lang="en-US" sz="1400" b="1" dirty="0">
            <a:latin typeface="+mj-lt"/>
          </a:endParaRPr>
        </a:p>
      </dgm:t>
    </dgm:pt>
    <dgm:pt modelId="{4B8A6358-501C-4EC2-B4B9-C0ADA34FACA4}" type="parTrans" cxnId="{B536CCD8-7F26-4692-8639-3681FCC7CC69}">
      <dgm:prSet/>
      <dgm:spPr/>
      <dgm:t>
        <a:bodyPr/>
        <a:lstStyle/>
        <a:p>
          <a:endParaRPr lang="en-US" sz="1400"/>
        </a:p>
      </dgm:t>
    </dgm:pt>
    <dgm:pt modelId="{C802372F-3FD0-4A0A-BD80-413C0058F521}" type="sibTrans" cxnId="{B536CCD8-7F26-4692-8639-3681FCC7CC69}">
      <dgm:prSet/>
      <dgm:spPr/>
      <dgm:t>
        <a:bodyPr/>
        <a:lstStyle/>
        <a:p>
          <a:endParaRPr lang="en-US" sz="1400"/>
        </a:p>
      </dgm:t>
    </dgm:pt>
    <dgm:pt modelId="{A1C5E36F-E08C-4810-A6D9-74525CDF0D55}" type="pres">
      <dgm:prSet presAssocID="{6F88ACEC-59E4-4CAF-B2DF-0E866C6730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2C77F-DAC7-4B06-B2CA-F893BAD1A568}" type="pres">
      <dgm:prSet presAssocID="{04E61F61-61BC-4C4F-9971-218A6B5CEB29}" presName="composite" presStyleCnt="0"/>
      <dgm:spPr/>
      <dgm:t>
        <a:bodyPr/>
        <a:lstStyle/>
        <a:p>
          <a:endParaRPr lang="en-US"/>
        </a:p>
      </dgm:t>
    </dgm:pt>
    <dgm:pt modelId="{048D4749-265F-4214-B9CD-2C50FE54B33F}" type="pres">
      <dgm:prSet presAssocID="{04E61F61-61BC-4C4F-9971-218A6B5CEB29}" presName="parTx" presStyleLbl="alignNode1" presStyleIdx="0" presStyleCnt="3" custScaleY="85949" custLinFactNeighborX="-103" custLinFactNeighborY="-24098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A02E2731-7B43-4FD8-A70E-639125B386E1}" type="pres">
      <dgm:prSet presAssocID="{04E61F61-61BC-4C4F-9971-218A6B5CEB29}" presName="desTx" presStyleLbl="alignAccFollowNode1" presStyleIdx="0" presStyleCnt="3" custLinFactNeighborX="-3059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DEAFBD7-8AE6-4344-BECD-2793F01538AC}" type="pres">
      <dgm:prSet presAssocID="{70F9B8A1-8B4F-4840-A6E1-26ABEA233525}" presName="space" presStyleCnt="0"/>
      <dgm:spPr/>
      <dgm:t>
        <a:bodyPr/>
        <a:lstStyle/>
        <a:p>
          <a:endParaRPr lang="en-US"/>
        </a:p>
      </dgm:t>
    </dgm:pt>
    <dgm:pt modelId="{9030564B-DBE9-4971-BDD3-9264E80A169A}" type="pres">
      <dgm:prSet presAssocID="{8AB5D2D7-6261-4931-8F17-E9842A7109E6}" presName="composite" presStyleCnt="0"/>
      <dgm:spPr/>
      <dgm:t>
        <a:bodyPr/>
        <a:lstStyle/>
        <a:p>
          <a:endParaRPr lang="en-US"/>
        </a:p>
      </dgm:t>
    </dgm:pt>
    <dgm:pt modelId="{5C8ABA80-95F8-48B7-94B2-E749E9CF6709}" type="pres">
      <dgm:prSet presAssocID="{8AB5D2D7-6261-4931-8F17-E9842A7109E6}" presName="parTx" presStyleLbl="alignNode1" presStyleIdx="1" presStyleCnt="3" custScaleY="134390" custLinFactNeighborX="-1744" custLinFactNeighborY="-42179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3C387F6-4FBB-4B56-90A1-DFE00A17EA0F}" type="pres">
      <dgm:prSet presAssocID="{8AB5D2D7-6261-4931-8F17-E9842A7109E6}" presName="desTx" presStyleLbl="alignAccFollowNode1" presStyleIdx="1" presStyleCnt="3" custLinFactNeighborX="-121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B821EC3-D0DC-462D-A74B-8B67FC07DF28}" type="pres">
      <dgm:prSet presAssocID="{E0A6BEE1-D687-4DD0-9CD9-167EFF69686B}" presName="space" presStyleCnt="0"/>
      <dgm:spPr/>
      <dgm:t>
        <a:bodyPr/>
        <a:lstStyle/>
        <a:p>
          <a:endParaRPr lang="en-US"/>
        </a:p>
      </dgm:t>
    </dgm:pt>
    <dgm:pt modelId="{EEB895FB-3343-471D-B3C3-375FECBB79E4}" type="pres">
      <dgm:prSet presAssocID="{9B780A49-1FF1-4C70-AFEA-C0AC10921CD7}" presName="composite" presStyleCnt="0"/>
      <dgm:spPr/>
      <dgm:t>
        <a:bodyPr/>
        <a:lstStyle/>
        <a:p>
          <a:endParaRPr lang="en-US"/>
        </a:p>
      </dgm:t>
    </dgm:pt>
    <dgm:pt modelId="{3F0503A8-CE8D-44A2-A7F3-3F4D62BD5509}" type="pres">
      <dgm:prSet presAssocID="{9B780A49-1FF1-4C70-AFEA-C0AC10921CD7}" presName="parTx" presStyleLbl="alignNode1" presStyleIdx="2" presStyleCnt="3" custScaleY="103655" custLinFactNeighborX="-429" custLinFactNeighborY="-28169">
        <dgm:presLayoutVars>
          <dgm:chMax val="0"/>
          <dgm:chPref val="0"/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48A884DB-66F5-42EA-AB44-6D4E8329371D}" type="pres">
      <dgm:prSet presAssocID="{9B780A49-1FF1-4C70-AFEA-C0AC10921CD7}" presName="desTx" presStyleLbl="alignAccFollowNode1" presStyleIdx="2" presStyleCnt="3" custLinFactNeighborY="-319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C00EBBDB-6295-46DE-AD1E-0AEEFA7E6059}" srcId="{04E61F61-61BC-4C4F-9971-218A6B5CEB29}" destId="{3B737B91-8CD7-4DCE-862A-B2BCF4E4BB6F}" srcOrd="2" destOrd="0" parTransId="{1B4F568F-02DF-4984-8079-A7782B8D4C72}" sibTransId="{98AC260A-FC30-42C1-BD00-C6ACEDEBAB5B}"/>
    <dgm:cxn modelId="{84FD75A1-0A83-4D81-B3F8-7E0D4207BCBB}" type="presOf" srcId="{7AAB2279-6006-4684-ADF7-7561B84ED41A}" destId="{48A884DB-66F5-42EA-AB44-6D4E8329371D}" srcOrd="0" destOrd="0" presId="urn:microsoft.com/office/officeart/2005/8/layout/hList1"/>
    <dgm:cxn modelId="{6BB01E1E-BAD4-4CBE-9AD2-9820B4A16D99}" srcId="{04E61F61-61BC-4C4F-9971-218A6B5CEB29}" destId="{0BD1950D-79DB-4C12-9EAC-D6648AE9B1BD}" srcOrd="0" destOrd="0" parTransId="{8BCBD3B5-F7DF-43B4-85AB-AFD19001DEE1}" sibTransId="{02B8215E-910F-4D55-BDD3-DEF7EDCF6084}"/>
    <dgm:cxn modelId="{A3D7F842-D7CC-4176-8DAD-26D2F39029ED}" type="presOf" srcId="{EEE258DB-59B4-4EB0-A014-5D85395EC958}" destId="{A02E2731-7B43-4FD8-A70E-639125B386E1}" srcOrd="0" destOrd="1" presId="urn:microsoft.com/office/officeart/2005/8/layout/hList1"/>
    <dgm:cxn modelId="{1A764562-D985-4D45-B433-8B66D67A83C4}" srcId="{6F88ACEC-59E4-4CAF-B2DF-0E866C673001}" destId="{9B780A49-1FF1-4C70-AFEA-C0AC10921CD7}" srcOrd="2" destOrd="0" parTransId="{B41E456A-D330-4E54-BDFB-81109FFF9D41}" sibTransId="{ED4EC01A-6BDC-4389-AA3F-121CECDC4065}"/>
    <dgm:cxn modelId="{2742F1D8-6FEF-4861-8F77-27318CD94532}" srcId="{9B780A49-1FF1-4C70-AFEA-C0AC10921CD7}" destId="{D56EBA00-4C23-40B4-B43C-FAB03E78F94A}" srcOrd="3" destOrd="0" parTransId="{F5E1EF0D-2ECF-4B01-924E-9EDC6AB0803D}" sibTransId="{6252E6FE-3A39-47C7-A740-4F6637586270}"/>
    <dgm:cxn modelId="{B536CCD8-7F26-4692-8639-3681FCC7CC69}" srcId="{9B780A49-1FF1-4C70-AFEA-C0AC10921CD7}" destId="{D1208AE5-BE48-427E-80C0-8B70640D52F4}" srcOrd="4" destOrd="0" parTransId="{4B8A6358-501C-4EC2-B4B9-C0ADA34FACA4}" sibTransId="{C802372F-3FD0-4A0A-BD80-413C0058F521}"/>
    <dgm:cxn modelId="{54911522-906C-4608-B9EB-4710F7C886EC}" type="presOf" srcId="{D56EBA00-4C23-40B4-B43C-FAB03E78F94A}" destId="{48A884DB-66F5-42EA-AB44-6D4E8329371D}" srcOrd="0" destOrd="3" presId="urn:microsoft.com/office/officeart/2005/8/layout/hList1"/>
    <dgm:cxn modelId="{AF7A0D64-50E6-4A0F-9117-798A36DDB753}" type="presOf" srcId="{6F88ACEC-59E4-4CAF-B2DF-0E866C673001}" destId="{A1C5E36F-E08C-4810-A6D9-74525CDF0D55}" srcOrd="0" destOrd="0" presId="urn:microsoft.com/office/officeart/2005/8/layout/hList1"/>
    <dgm:cxn modelId="{F84604CC-1F2D-40DB-B201-7B4D51EACD63}" srcId="{9B780A49-1FF1-4C70-AFEA-C0AC10921CD7}" destId="{7AAB2279-6006-4684-ADF7-7561B84ED41A}" srcOrd="0" destOrd="0" parTransId="{1823CD23-7EE5-4F79-B9FE-A0E20B3ACE67}" sibTransId="{C5F5C487-FB09-4E32-8727-18A921BBC432}"/>
    <dgm:cxn modelId="{5558ED23-665E-4DC2-A029-1A9034B7B48B}" type="presOf" srcId="{59E83BF2-EA58-4B02-804C-8D41B262A8A7}" destId="{48A884DB-66F5-42EA-AB44-6D4E8329371D}" srcOrd="0" destOrd="2" presId="urn:microsoft.com/office/officeart/2005/8/layout/hList1"/>
    <dgm:cxn modelId="{F8B0ACB7-A906-49FA-B4B1-EFAB8824C0A7}" srcId="{6F88ACEC-59E4-4CAF-B2DF-0E866C673001}" destId="{8AB5D2D7-6261-4931-8F17-E9842A7109E6}" srcOrd="1" destOrd="0" parTransId="{EBC6C51F-4A65-4437-8F11-815E438A42D2}" sibTransId="{E0A6BEE1-D687-4DD0-9CD9-167EFF69686B}"/>
    <dgm:cxn modelId="{E5848665-2D2D-4C2A-8395-7D9D2FCBCD84}" type="presOf" srcId="{3B737B91-8CD7-4DCE-862A-B2BCF4E4BB6F}" destId="{A02E2731-7B43-4FD8-A70E-639125B386E1}" srcOrd="0" destOrd="2" presId="urn:microsoft.com/office/officeart/2005/8/layout/hList1"/>
    <dgm:cxn modelId="{662BB427-732F-410A-AC99-F223C8522AA4}" type="presOf" srcId="{04E61F61-61BC-4C4F-9971-218A6B5CEB29}" destId="{048D4749-265F-4214-B9CD-2C50FE54B33F}" srcOrd="0" destOrd="0" presId="urn:microsoft.com/office/officeart/2005/8/layout/hList1"/>
    <dgm:cxn modelId="{CE0D7DA3-5A71-4322-A33A-FF3878B6C30C}" srcId="{6F88ACEC-59E4-4CAF-B2DF-0E866C673001}" destId="{04E61F61-61BC-4C4F-9971-218A6B5CEB29}" srcOrd="0" destOrd="0" parTransId="{F92BB273-C3F9-4989-ADCF-783E0ECDFC67}" sibTransId="{70F9B8A1-8B4F-4840-A6E1-26ABEA233525}"/>
    <dgm:cxn modelId="{979B5FDE-FD64-4255-AF42-F8E67A39E771}" type="presOf" srcId="{9229D829-1BBF-4069-97F3-67A140D17861}" destId="{23C387F6-4FBB-4B56-90A1-DFE00A17EA0F}" srcOrd="0" destOrd="2" presId="urn:microsoft.com/office/officeart/2005/8/layout/hList1"/>
    <dgm:cxn modelId="{4471D231-BF9D-4DED-8AF3-378A7B6CB2F9}" srcId="{9B780A49-1FF1-4C70-AFEA-C0AC10921CD7}" destId="{B29FD526-8F9A-4C20-AC55-DFF015AAE724}" srcOrd="1" destOrd="0" parTransId="{68A1D10C-3E26-41BB-8298-D7563DF48830}" sibTransId="{EFFCD272-F584-4B96-844D-16CD684CC58D}"/>
    <dgm:cxn modelId="{1607A6E1-FA43-4CC9-9747-9A90D4FE34BE}" srcId="{8AB5D2D7-6261-4931-8F17-E9842A7109E6}" destId="{DFE48F84-6B35-4416-BD6C-C5F64AB96987}" srcOrd="1" destOrd="0" parTransId="{0390D071-AA59-473D-BAFB-ED6B55712702}" sibTransId="{D1FD13C4-F0FC-42F1-B9CB-70722590731A}"/>
    <dgm:cxn modelId="{3C30331D-AAED-4A97-9323-1F0679430DE7}" type="presOf" srcId="{8AB5D2D7-6261-4931-8F17-E9842A7109E6}" destId="{5C8ABA80-95F8-48B7-94B2-E749E9CF6709}" srcOrd="0" destOrd="0" presId="urn:microsoft.com/office/officeart/2005/8/layout/hList1"/>
    <dgm:cxn modelId="{17522732-1617-4E9F-90EE-91270F3163F6}" srcId="{8AB5D2D7-6261-4931-8F17-E9842A7109E6}" destId="{950DFCF0-37C3-4101-8B18-B78C95F56AC2}" srcOrd="0" destOrd="0" parTransId="{547CDCA2-EE00-48A3-806D-AF3317CFDAEE}" sibTransId="{4E17D890-5702-4547-B057-BF7B4826F7ED}"/>
    <dgm:cxn modelId="{672DDABD-43E5-4CAB-88CF-9F020E5A8F1D}" type="presOf" srcId="{950DFCF0-37C3-4101-8B18-B78C95F56AC2}" destId="{23C387F6-4FBB-4B56-90A1-DFE00A17EA0F}" srcOrd="0" destOrd="0" presId="urn:microsoft.com/office/officeart/2005/8/layout/hList1"/>
    <dgm:cxn modelId="{5901E75D-53D1-4F14-9BE9-D07595BEBBDE}" type="presOf" srcId="{0BD1950D-79DB-4C12-9EAC-D6648AE9B1BD}" destId="{A02E2731-7B43-4FD8-A70E-639125B386E1}" srcOrd="0" destOrd="0" presId="urn:microsoft.com/office/officeart/2005/8/layout/hList1"/>
    <dgm:cxn modelId="{33FA9F37-C184-4D9D-A549-AD132A3438AA}" type="presOf" srcId="{9B780A49-1FF1-4C70-AFEA-C0AC10921CD7}" destId="{3F0503A8-CE8D-44A2-A7F3-3F4D62BD5509}" srcOrd="0" destOrd="0" presId="urn:microsoft.com/office/officeart/2005/8/layout/hList1"/>
    <dgm:cxn modelId="{DB3736CE-0567-4B8F-AA0C-D0F08F598701}" srcId="{9B780A49-1FF1-4C70-AFEA-C0AC10921CD7}" destId="{59E83BF2-EA58-4B02-804C-8D41B262A8A7}" srcOrd="2" destOrd="0" parTransId="{F26136B9-D088-4C6B-9811-2869C9E38928}" sibTransId="{595E8EE7-D43E-418A-A4AA-A77F183FF360}"/>
    <dgm:cxn modelId="{B63535BD-668D-4CC2-9E2A-13323E031AED}" srcId="{04E61F61-61BC-4C4F-9971-218A6B5CEB29}" destId="{EEE258DB-59B4-4EB0-A014-5D85395EC958}" srcOrd="1" destOrd="0" parTransId="{520A9D8F-D868-44EE-8CB7-1FB4F19BB55C}" sibTransId="{9648B87D-8BBB-4E1A-BECF-AC7B4C3140A8}"/>
    <dgm:cxn modelId="{B83CC570-015B-4F04-8E96-777DA8A60AA0}" type="presOf" srcId="{DFE48F84-6B35-4416-BD6C-C5F64AB96987}" destId="{23C387F6-4FBB-4B56-90A1-DFE00A17EA0F}" srcOrd="0" destOrd="1" presId="urn:microsoft.com/office/officeart/2005/8/layout/hList1"/>
    <dgm:cxn modelId="{418B857F-D980-402B-924E-A390CB38ED86}" type="presOf" srcId="{D1208AE5-BE48-427E-80C0-8B70640D52F4}" destId="{48A884DB-66F5-42EA-AB44-6D4E8329371D}" srcOrd="0" destOrd="4" presId="urn:microsoft.com/office/officeart/2005/8/layout/hList1"/>
    <dgm:cxn modelId="{A6FFD83E-62DE-46D0-A22F-48F843A37AA7}" srcId="{8AB5D2D7-6261-4931-8F17-E9842A7109E6}" destId="{9229D829-1BBF-4069-97F3-67A140D17861}" srcOrd="2" destOrd="0" parTransId="{2259191B-373B-45B7-87A4-F6AE6617CAFC}" sibTransId="{42437E52-3800-4F47-958B-7A75C54804AE}"/>
    <dgm:cxn modelId="{8A503B94-6AF8-4CD6-9E81-7C3C57A36837}" type="presOf" srcId="{B29FD526-8F9A-4C20-AC55-DFF015AAE724}" destId="{48A884DB-66F5-42EA-AB44-6D4E8329371D}" srcOrd="0" destOrd="1" presId="urn:microsoft.com/office/officeart/2005/8/layout/hList1"/>
    <dgm:cxn modelId="{04E55697-C582-421F-9CD3-83C4EC44C4A6}" type="presParOf" srcId="{A1C5E36F-E08C-4810-A6D9-74525CDF0D55}" destId="{4B92C77F-DAC7-4B06-B2CA-F893BAD1A568}" srcOrd="0" destOrd="0" presId="urn:microsoft.com/office/officeart/2005/8/layout/hList1"/>
    <dgm:cxn modelId="{550F1F83-BB3E-4BD6-986E-9A736EAC2AC7}" type="presParOf" srcId="{4B92C77F-DAC7-4B06-B2CA-F893BAD1A568}" destId="{048D4749-265F-4214-B9CD-2C50FE54B33F}" srcOrd="0" destOrd="0" presId="urn:microsoft.com/office/officeart/2005/8/layout/hList1"/>
    <dgm:cxn modelId="{F84DCCA3-AFBB-4514-B21A-9DCB991626F0}" type="presParOf" srcId="{4B92C77F-DAC7-4B06-B2CA-F893BAD1A568}" destId="{A02E2731-7B43-4FD8-A70E-639125B386E1}" srcOrd="1" destOrd="0" presId="urn:microsoft.com/office/officeart/2005/8/layout/hList1"/>
    <dgm:cxn modelId="{4688D6A2-926A-44BB-8807-4572F83D9817}" type="presParOf" srcId="{A1C5E36F-E08C-4810-A6D9-74525CDF0D55}" destId="{7DEAFBD7-8AE6-4344-BECD-2793F01538AC}" srcOrd="1" destOrd="0" presId="urn:microsoft.com/office/officeart/2005/8/layout/hList1"/>
    <dgm:cxn modelId="{B8CF1E5C-312F-4B59-B5A6-D3654A87A568}" type="presParOf" srcId="{A1C5E36F-E08C-4810-A6D9-74525CDF0D55}" destId="{9030564B-DBE9-4971-BDD3-9264E80A169A}" srcOrd="2" destOrd="0" presId="urn:microsoft.com/office/officeart/2005/8/layout/hList1"/>
    <dgm:cxn modelId="{0760E591-C6B5-41CE-AEBE-805DE018DC03}" type="presParOf" srcId="{9030564B-DBE9-4971-BDD3-9264E80A169A}" destId="{5C8ABA80-95F8-48B7-94B2-E749E9CF6709}" srcOrd="0" destOrd="0" presId="urn:microsoft.com/office/officeart/2005/8/layout/hList1"/>
    <dgm:cxn modelId="{B34D03B7-C08A-415F-B01B-6156A6E5997F}" type="presParOf" srcId="{9030564B-DBE9-4971-BDD3-9264E80A169A}" destId="{23C387F6-4FBB-4B56-90A1-DFE00A17EA0F}" srcOrd="1" destOrd="0" presId="urn:microsoft.com/office/officeart/2005/8/layout/hList1"/>
    <dgm:cxn modelId="{E37FC018-6BB7-48BB-B7E0-D8CB631DC1F6}" type="presParOf" srcId="{A1C5E36F-E08C-4810-A6D9-74525CDF0D55}" destId="{AB821EC3-D0DC-462D-A74B-8B67FC07DF28}" srcOrd="3" destOrd="0" presId="urn:microsoft.com/office/officeart/2005/8/layout/hList1"/>
    <dgm:cxn modelId="{D18F20AF-4537-4D5C-80F0-54FF9F8B2ACB}" type="presParOf" srcId="{A1C5E36F-E08C-4810-A6D9-74525CDF0D55}" destId="{EEB895FB-3343-471D-B3C3-375FECBB79E4}" srcOrd="4" destOrd="0" presId="urn:microsoft.com/office/officeart/2005/8/layout/hList1"/>
    <dgm:cxn modelId="{21AC8ABE-F0AD-4BE9-B087-8E98E18FFF1D}" type="presParOf" srcId="{EEB895FB-3343-471D-B3C3-375FECBB79E4}" destId="{3F0503A8-CE8D-44A2-A7F3-3F4D62BD5509}" srcOrd="0" destOrd="0" presId="urn:microsoft.com/office/officeart/2005/8/layout/hList1"/>
    <dgm:cxn modelId="{4E4D484C-F265-4118-8345-22ECCF47B72C}" type="presParOf" srcId="{EEB895FB-3343-471D-B3C3-375FECBB79E4}" destId="{48A884DB-66F5-42EA-AB44-6D4E832937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Soil Shear Failure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FD615E60-2CE3-4CBC-A163-92BBD975C8D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Hansen</a:t>
          </a:r>
          <a:endParaRPr lang="en-US" sz="1500" b="1" dirty="0"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36FB5DC8-0F21-493E-A996-775600C3638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Effect of water level</a:t>
          </a:r>
          <a:endParaRPr lang="en-US" sz="1500" b="1" dirty="0">
            <a:latin typeface="+mj-lt"/>
          </a:endParaRPr>
        </a:p>
      </dgm:t>
    </dgm:pt>
    <dgm:pt modelId="{FEEF2508-2B08-480E-BF2C-DA1D3F2FA4FC}" type="parTrans" cxnId="{43743B41-A03A-4472-A432-D14E7627CB14}">
      <dgm:prSet/>
      <dgm:spPr/>
      <dgm:t>
        <a:bodyPr/>
        <a:lstStyle/>
        <a:p>
          <a:endParaRPr lang="en-US" sz="1500"/>
        </a:p>
      </dgm:t>
    </dgm:pt>
    <dgm:pt modelId="{EECC73F5-60EE-42B4-9592-ADD1661E92EA}" type="sibTrans" cxnId="{43743B41-A03A-4472-A432-D14E7627CB14}">
      <dgm:prSet/>
      <dgm:spPr/>
      <dgm:t>
        <a:bodyPr/>
        <a:lstStyle/>
        <a:p>
          <a:endParaRPr lang="en-US" sz="1500"/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114914" custScaleY="51874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756ED560-6886-42D8-B818-A9D83C1BA9CB}" type="pres">
      <dgm:prSet presAssocID="{F7EB415D-0B62-40AA-BE14-9C5F7F475EB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71634D4E-0EA4-4A99-9495-43079F6CEE74}" type="pres">
      <dgm:prSet presAssocID="{FD615E60-2CE3-4CBC-A163-92BBD975C8DC}" presName="childText" presStyleLbl="bgAcc1" presStyleIdx="0" presStyleCnt="2" custScaleX="100463" custScaleY="42881" custLinFactNeighborX="3781" custLinFactNeighborY="-19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04E1E-3D8B-4447-A7BE-EAFDF386EFC5}" type="pres">
      <dgm:prSet presAssocID="{FEEF2508-2B08-480E-BF2C-DA1D3F2FA4F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47534C0-7F57-4A47-B92F-622B7C38ACE4}" type="pres">
      <dgm:prSet presAssocID="{36FB5DC8-0F21-493E-A996-775600C3638C}" presName="childText" presStyleLbl="bgAcc1" presStyleIdx="1" presStyleCnt="2" custScaleX="180532" custScaleY="51084" custLinFactNeighborX="3781" custLinFactNeighborY="-27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0ACA96CD-B697-4251-9436-B6AD3DE219A1}" type="presOf" srcId="{C636A885-42DF-48BD-807F-E64715BF039F}" destId="{C046D559-E15C-4E60-BA2F-090C0839B629}" srcOrd="0" destOrd="0" presId="urn:microsoft.com/office/officeart/2005/8/layout/hierarchy3"/>
    <dgm:cxn modelId="{1F3D8864-A6DF-4E64-8B4E-85258D163A8A}" type="presOf" srcId="{AA0A1F80-B6BF-494F-AA3A-76A1A68D6166}" destId="{97A3D2A4-FBAA-4332-B985-931F845DBF68}" srcOrd="1" destOrd="0" presId="urn:microsoft.com/office/officeart/2005/8/layout/hierarchy3"/>
    <dgm:cxn modelId="{B7AA970B-41F4-4EDC-BA2C-90399161A802}" srcId="{AA0A1F80-B6BF-494F-AA3A-76A1A68D6166}" destId="{FD615E60-2CE3-4CBC-A163-92BBD975C8DC}" srcOrd="0" destOrd="0" parTransId="{F7EB415D-0B62-40AA-BE14-9C5F7F475EB0}" sibTransId="{2BC92528-9E5C-40B0-AF13-203E65FEC6AB}"/>
    <dgm:cxn modelId="{43743B41-A03A-4472-A432-D14E7627CB14}" srcId="{AA0A1F80-B6BF-494F-AA3A-76A1A68D6166}" destId="{36FB5DC8-0F21-493E-A996-775600C3638C}" srcOrd="1" destOrd="0" parTransId="{FEEF2508-2B08-480E-BF2C-DA1D3F2FA4FC}" sibTransId="{EECC73F5-60EE-42B4-9592-ADD1661E92EA}"/>
    <dgm:cxn modelId="{24D16596-CB35-44DD-8A13-01C82CBCF4FC}" type="presOf" srcId="{FD615E60-2CE3-4CBC-A163-92BBD975C8DC}" destId="{71634D4E-0EA4-4A99-9495-43079F6CEE74}" srcOrd="0" destOrd="0" presId="urn:microsoft.com/office/officeart/2005/8/layout/hierarchy3"/>
    <dgm:cxn modelId="{B085E561-C798-4DF7-8DAD-36EF25C1ECD9}" type="presOf" srcId="{AA0A1F80-B6BF-494F-AA3A-76A1A68D6166}" destId="{A863BE72-89BC-4F11-9ED9-5DCAEB3130AC}" srcOrd="0" destOrd="0" presId="urn:microsoft.com/office/officeart/2005/8/layout/hierarchy3"/>
    <dgm:cxn modelId="{ABE4D5A1-E3EE-42E8-A3A6-3C64CF79DAD9}" type="presOf" srcId="{FEEF2508-2B08-480E-BF2C-DA1D3F2FA4FC}" destId="{35004E1E-3D8B-4447-A7BE-EAFDF386EFC5}" srcOrd="0" destOrd="0" presId="urn:microsoft.com/office/officeart/2005/8/layout/hierarchy3"/>
    <dgm:cxn modelId="{0FCD65CC-DE5C-4AF3-83D2-30576F72C93F}" type="presOf" srcId="{F7EB415D-0B62-40AA-BE14-9C5F7F475EB0}" destId="{756ED560-6886-42D8-B818-A9D83C1BA9CB}" srcOrd="0" destOrd="0" presId="urn:microsoft.com/office/officeart/2005/8/layout/hierarchy3"/>
    <dgm:cxn modelId="{A6375A3F-C758-45EF-9175-E115A1E3AC6D}" type="presOf" srcId="{36FB5DC8-0F21-493E-A996-775600C3638C}" destId="{A47534C0-7F57-4A47-B92F-622B7C38ACE4}" srcOrd="0" destOrd="0" presId="urn:microsoft.com/office/officeart/2005/8/layout/hierarchy3"/>
    <dgm:cxn modelId="{060B6CE3-E80B-471F-A4A5-46F1243EB3FE}" type="presParOf" srcId="{C046D559-E15C-4E60-BA2F-090C0839B629}" destId="{0EE1E9A3-0621-4C89-BA4D-544C485C9F6A}" srcOrd="0" destOrd="0" presId="urn:microsoft.com/office/officeart/2005/8/layout/hierarchy3"/>
    <dgm:cxn modelId="{93B3D5DE-65C9-4A6B-9C7E-FC56751E651C}" type="presParOf" srcId="{0EE1E9A3-0621-4C89-BA4D-544C485C9F6A}" destId="{246641B4-D6DE-417C-BB56-F6296CAD8573}" srcOrd="0" destOrd="0" presId="urn:microsoft.com/office/officeart/2005/8/layout/hierarchy3"/>
    <dgm:cxn modelId="{CFAF5654-0749-4873-92C9-EAF6E56EFE75}" type="presParOf" srcId="{246641B4-D6DE-417C-BB56-F6296CAD8573}" destId="{A863BE72-89BC-4F11-9ED9-5DCAEB3130AC}" srcOrd="0" destOrd="0" presId="urn:microsoft.com/office/officeart/2005/8/layout/hierarchy3"/>
    <dgm:cxn modelId="{AA422EAC-8E59-4C0E-8633-9CE0D50CD1E9}" type="presParOf" srcId="{246641B4-D6DE-417C-BB56-F6296CAD8573}" destId="{97A3D2A4-FBAA-4332-B985-931F845DBF68}" srcOrd="1" destOrd="0" presId="urn:microsoft.com/office/officeart/2005/8/layout/hierarchy3"/>
    <dgm:cxn modelId="{96521330-780C-4659-8B51-64498C4C759E}" type="presParOf" srcId="{0EE1E9A3-0621-4C89-BA4D-544C485C9F6A}" destId="{1FFE80B1-E5BA-4F6C-A0F6-86442CA5747D}" srcOrd="1" destOrd="0" presId="urn:microsoft.com/office/officeart/2005/8/layout/hierarchy3"/>
    <dgm:cxn modelId="{8CABE08E-9B34-40C2-81F0-E649B98AAD8B}" type="presParOf" srcId="{1FFE80B1-E5BA-4F6C-A0F6-86442CA5747D}" destId="{756ED560-6886-42D8-B818-A9D83C1BA9CB}" srcOrd="0" destOrd="0" presId="urn:microsoft.com/office/officeart/2005/8/layout/hierarchy3"/>
    <dgm:cxn modelId="{3E53EDA7-F401-429F-80CD-9436594198A5}" type="presParOf" srcId="{1FFE80B1-E5BA-4F6C-A0F6-86442CA5747D}" destId="{71634D4E-0EA4-4A99-9495-43079F6CEE74}" srcOrd="1" destOrd="0" presId="urn:microsoft.com/office/officeart/2005/8/layout/hierarchy3"/>
    <dgm:cxn modelId="{341D4983-460A-4EA1-9B8C-202A60AEDC04}" type="presParOf" srcId="{1FFE80B1-E5BA-4F6C-A0F6-86442CA5747D}" destId="{35004E1E-3D8B-4447-A7BE-EAFDF386EFC5}" srcOrd="2" destOrd="0" presId="urn:microsoft.com/office/officeart/2005/8/layout/hierarchy3"/>
    <dgm:cxn modelId="{94C87697-5741-4BCC-B146-C9420E9E3E47}" type="presParOf" srcId="{1FFE80B1-E5BA-4F6C-A0F6-86442CA5747D}" destId="{A47534C0-7F57-4A47-B92F-622B7C38AC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Settlement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FD615E60-2CE3-4CBC-A163-92BBD975C8DC}">
      <dgm:prSet phldrT="[Text]" custT="1"/>
      <dgm:spPr/>
      <dgm:t>
        <a:bodyPr/>
        <a:lstStyle/>
        <a:p>
          <a:pPr algn="l"/>
          <a:r>
            <a:rPr lang="en-US" sz="1500" b="1" dirty="0" err="1" smtClean="0">
              <a:latin typeface="+mj-lt"/>
            </a:rPr>
            <a:t>Goodier</a:t>
          </a:r>
          <a:r>
            <a:rPr lang="en-US" sz="1500" b="1" dirty="0" smtClean="0">
              <a:latin typeface="+mj-lt"/>
            </a:rPr>
            <a:t> &amp; Timoshenko</a:t>
          </a:r>
          <a:endParaRPr lang="en-US" sz="1500" b="1" dirty="0"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36FB5DC8-0F21-493E-A996-775600C3638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Rigid (semi-infinite)</a:t>
          </a:r>
          <a:endParaRPr lang="en-US" sz="1500" b="1" dirty="0">
            <a:latin typeface="+mj-lt"/>
          </a:endParaRPr>
        </a:p>
      </dgm:t>
    </dgm:pt>
    <dgm:pt modelId="{FEEF2508-2B08-480E-BF2C-DA1D3F2FA4FC}" type="parTrans" cxnId="{43743B41-A03A-4472-A432-D14E7627CB14}">
      <dgm:prSet/>
      <dgm:spPr/>
      <dgm:t>
        <a:bodyPr/>
        <a:lstStyle/>
        <a:p>
          <a:endParaRPr lang="en-US" sz="1500"/>
        </a:p>
      </dgm:t>
    </dgm:pt>
    <dgm:pt modelId="{EECC73F5-60EE-42B4-9592-ADD1661E92EA}" type="sibTrans" cxnId="{43743B41-A03A-4472-A432-D14E7627CB14}">
      <dgm:prSet/>
      <dgm:spPr/>
      <dgm:t>
        <a:bodyPr/>
        <a:lstStyle/>
        <a:p>
          <a:endParaRPr lang="en-US" sz="1500"/>
        </a:p>
      </dgm:t>
    </dgm:pt>
    <dgm:pt modelId="{AF18D1ED-A0F0-4692-9483-C1C6E69CE7E7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Average (semi-infinite)</a:t>
          </a:r>
          <a:endParaRPr lang="en-US" sz="1500" b="1" dirty="0">
            <a:latin typeface="+mj-lt"/>
          </a:endParaRPr>
        </a:p>
      </dgm:t>
    </dgm:pt>
    <dgm:pt modelId="{55DDCE22-DBC5-4EF0-85B2-557F1856EFAA}" type="parTrans" cxnId="{0AE9D644-AD40-47FE-AB5A-D31464E51CEB}">
      <dgm:prSet/>
      <dgm:spPr/>
      <dgm:t>
        <a:bodyPr/>
        <a:lstStyle/>
        <a:p>
          <a:endParaRPr lang="en-US"/>
        </a:p>
      </dgm:t>
    </dgm:pt>
    <dgm:pt modelId="{4DFC4A20-D7C9-480D-9BCF-A73EF5A1C444}" type="sibTrans" cxnId="{0AE9D644-AD40-47FE-AB5A-D31464E51CEB}">
      <dgm:prSet/>
      <dgm:spPr/>
      <dgm:t>
        <a:bodyPr/>
        <a:lstStyle/>
        <a:p>
          <a:endParaRPr lang="en-US"/>
        </a:p>
      </dgm:t>
    </dgm:pt>
    <dgm:pt modelId="{43A676B3-6E84-4360-9EEC-E7E72D30DF22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Saturated/Un-saturated consolidation</a:t>
          </a:r>
          <a:endParaRPr lang="en-US" sz="1500" b="1" dirty="0">
            <a:latin typeface="+mj-lt"/>
          </a:endParaRPr>
        </a:p>
      </dgm:t>
    </dgm:pt>
    <dgm:pt modelId="{5841B100-F9FD-4E35-B83D-DEF8CB565B7B}" type="parTrans" cxnId="{D758A636-A790-4734-898E-81346F741757}">
      <dgm:prSet/>
      <dgm:spPr/>
      <dgm:t>
        <a:bodyPr/>
        <a:lstStyle/>
        <a:p>
          <a:endParaRPr lang="en-US"/>
        </a:p>
      </dgm:t>
    </dgm:pt>
    <dgm:pt modelId="{4AB66BC1-D2C6-4AC7-B575-5433C4B8A3FD}" type="sibTrans" cxnId="{D758A636-A790-4734-898E-81346F741757}">
      <dgm:prSet/>
      <dgm:spPr/>
      <dgm:t>
        <a:bodyPr/>
        <a:lstStyle/>
        <a:p>
          <a:endParaRPr lang="en-US"/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157686" custScaleY="66127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756ED560-6886-42D8-B818-A9D83C1BA9CB}" type="pres">
      <dgm:prSet presAssocID="{F7EB415D-0B62-40AA-BE14-9C5F7F475EB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1634D4E-0EA4-4A99-9495-43079F6CEE74}" type="pres">
      <dgm:prSet presAssocID="{FD615E60-2CE3-4CBC-A163-92BBD975C8DC}" presName="childText" presStyleLbl="bgAcc1" presStyleIdx="0" presStyleCnt="4" custScaleX="223823" custScaleY="62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04E1E-3D8B-4447-A7BE-EAFDF386EFC5}" type="pres">
      <dgm:prSet presAssocID="{FEEF2508-2B08-480E-BF2C-DA1D3F2FA4FC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47534C0-7F57-4A47-B92F-622B7C38ACE4}" type="pres">
      <dgm:prSet presAssocID="{36FB5DC8-0F21-493E-A996-775600C3638C}" presName="childText" presStyleLbl="bgAcc1" presStyleIdx="1" presStyleCnt="4" custScaleX="189275" custScaleY="61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F8EC5-21F8-46CC-B3EE-3FBE1798732D}" type="pres">
      <dgm:prSet presAssocID="{55DDCE22-DBC5-4EF0-85B2-557F1856EFA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C18875FD-1E3D-4ECB-B314-99C4EDB34BB2}" type="pres">
      <dgm:prSet presAssocID="{AF18D1ED-A0F0-4692-9483-C1C6E69CE7E7}" presName="childText" presStyleLbl="bgAcc1" presStyleIdx="2" presStyleCnt="4" custScaleX="212118" custScaleY="65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74623-6C7A-48AF-961E-DC862C9BBE1D}" type="pres">
      <dgm:prSet presAssocID="{5841B100-F9FD-4E35-B83D-DEF8CB565B7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4BAA1D1E-73D5-46C3-A37B-8ED5CAA70466}" type="pres">
      <dgm:prSet presAssocID="{43A676B3-6E84-4360-9EEC-E7E72D30DF22}" presName="childText" presStyleLbl="bgAcc1" presStyleIdx="3" presStyleCnt="4" custScaleX="285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43B41-A03A-4472-A432-D14E7627CB14}" srcId="{AA0A1F80-B6BF-494F-AA3A-76A1A68D6166}" destId="{36FB5DC8-0F21-493E-A996-775600C3638C}" srcOrd="1" destOrd="0" parTransId="{FEEF2508-2B08-480E-BF2C-DA1D3F2FA4FC}" sibTransId="{EECC73F5-60EE-42B4-9592-ADD1661E92EA}"/>
    <dgm:cxn modelId="{0AE9D644-AD40-47FE-AB5A-D31464E51CEB}" srcId="{AA0A1F80-B6BF-494F-AA3A-76A1A68D6166}" destId="{AF18D1ED-A0F0-4692-9483-C1C6E69CE7E7}" srcOrd="2" destOrd="0" parTransId="{55DDCE22-DBC5-4EF0-85B2-557F1856EFAA}" sibTransId="{4DFC4A20-D7C9-480D-9BCF-A73EF5A1C444}"/>
    <dgm:cxn modelId="{39782558-E3B0-4330-B4A3-FD35B01BD69B}" type="presOf" srcId="{C636A885-42DF-48BD-807F-E64715BF039F}" destId="{C046D559-E15C-4E60-BA2F-090C0839B629}" srcOrd="0" destOrd="0" presId="urn:microsoft.com/office/officeart/2005/8/layout/hierarchy3"/>
    <dgm:cxn modelId="{B7AA970B-41F4-4EDC-BA2C-90399161A802}" srcId="{AA0A1F80-B6BF-494F-AA3A-76A1A68D6166}" destId="{FD615E60-2CE3-4CBC-A163-92BBD975C8DC}" srcOrd="0" destOrd="0" parTransId="{F7EB415D-0B62-40AA-BE14-9C5F7F475EB0}" sibTransId="{2BC92528-9E5C-40B0-AF13-203E65FEC6AB}"/>
    <dgm:cxn modelId="{D758A636-A790-4734-898E-81346F741757}" srcId="{AA0A1F80-B6BF-494F-AA3A-76A1A68D6166}" destId="{43A676B3-6E84-4360-9EEC-E7E72D30DF22}" srcOrd="3" destOrd="0" parTransId="{5841B100-F9FD-4E35-B83D-DEF8CB565B7B}" sibTransId="{4AB66BC1-D2C6-4AC7-B575-5433C4B8A3FD}"/>
    <dgm:cxn modelId="{E36A17E8-542D-42D8-A0BF-2168D36314C2}" type="presOf" srcId="{AF18D1ED-A0F0-4692-9483-C1C6E69CE7E7}" destId="{C18875FD-1E3D-4ECB-B314-99C4EDB34BB2}" srcOrd="0" destOrd="0" presId="urn:microsoft.com/office/officeart/2005/8/layout/hierarchy3"/>
    <dgm:cxn modelId="{D16A7148-21BD-4733-86CA-116E87D41815}" type="presOf" srcId="{F7EB415D-0B62-40AA-BE14-9C5F7F475EB0}" destId="{756ED560-6886-42D8-B818-A9D83C1BA9CB}" srcOrd="0" destOrd="0" presId="urn:microsoft.com/office/officeart/2005/8/layout/hierarchy3"/>
    <dgm:cxn modelId="{F2CDFEFA-1876-47B9-AAEB-AB8E219F729F}" type="presOf" srcId="{36FB5DC8-0F21-493E-A996-775600C3638C}" destId="{A47534C0-7F57-4A47-B92F-622B7C38ACE4}" srcOrd="0" destOrd="0" presId="urn:microsoft.com/office/officeart/2005/8/layout/hierarchy3"/>
    <dgm:cxn modelId="{03A99389-4CAF-414C-B4DE-FE4711530CB5}" type="presOf" srcId="{AA0A1F80-B6BF-494F-AA3A-76A1A68D6166}" destId="{A863BE72-89BC-4F11-9ED9-5DCAEB3130AC}" srcOrd="0" destOrd="0" presId="urn:microsoft.com/office/officeart/2005/8/layout/hierarchy3"/>
    <dgm:cxn modelId="{E8881063-3AEE-4374-897D-AFC3D4C20BA8}" type="presOf" srcId="{55DDCE22-DBC5-4EF0-85B2-557F1856EFAA}" destId="{B53F8EC5-21F8-46CC-B3EE-3FBE1798732D}" srcOrd="0" destOrd="0" presId="urn:microsoft.com/office/officeart/2005/8/layout/hierarchy3"/>
    <dgm:cxn modelId="{854B87C8-0C0F-4E26-B176-091E9819BE46}" type="presOf" srcId="{FEEF2508-2B08-480E-BF2C-DA1D3F2FA4FC}" destId="{35004E1E-3D8B-4447-A7BE-EAFDF386EFC5}" srcOrd="0" destOrd="0" presId="urn:microsoft.com/office/officeart/2005/8/layout/hierarchy3"/>
    <dgm:cxn modelId="{F6CA98F7-22FF-45B1-8060-8564F3166CE9}" type="presOf" srcId="{FD615E60-2CE3-4CBC-A163-92BBD975C8DC}" destId="{71634D4E-0EA4-4A99-9495-43079F6CEE74}" srcOrd="0" destOrd="0" presId="urn:microsoft.com/office/officeart/2005/8/layout/hierarchy3"/>
    <dgm:cxn modelId="{E004CD6F-A177-4F69-BDF8-972A33422193}" type="presOf" srcId="{5841B100-F9FD-4E35-B83D-DEF8CB565B7B}" destId="{7AD74623-6C7A-48AF-961E-DC862C9BBE1D}" srcOrd="0" destOrd="0" presId="urn:microsoft.com/office/officeart/2005/8/layout/hierarchy3"/>
    <dgm:cxn modelId="{CE0B8F20-4D5B-4131-B98F-79EF8256FF2D}" type="presOf" srcId="{43A676B3-6E84-4360-9EEC-E7E72D30DF22}" destId="{4BAA1D1E-73D5-46C3-A37B-8ED5CAA70466}" srcOrd="0" destOrd="0" presId="urn:microsoft.com/office/officeart/2005/8/layout/hierarchy3"/>
    <dgm:cxn modelId="{2F89719F-87BD-49E3-9F79-0113E64A858D}" type="presOf" srcId="{AA0A1F80-B6BF-494F-AA3A-76A1A68D6166}" destId="{97A3D2A4-FBAA-4332-B985-931F845DBF68}" srcOrd="1" destOrd="0" presId="urn:microsoft.com/office/officeart/2005/8/layout/hierarchy3"/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83C269DF-E826-42F5-B20C-4A7C1A54333A}" type="presParOf" srcId="{C046D559-E15C-4E60-BA2F-090C0839B629}" destId="{0EE1E9A3-0621-4C89-BA4D-544C485C9F6A}" srcOrd="0" destOrd="0" presId="urn:microsoft.com/office/officeart/2005/8/layout/hierarchy3"/>
    <dgm:cxn modelId="{4F224E84-EF07-4744-897C-0491269532CB}" type="presParOf" srcId="{0EE1E9A3-0621-4C89-BA4D-544C485C9F6A}" destId="{246641B4-D6DE-417C-BB56-F6296CAD8573}" srcOrd="0" destOrd="0" presId="urn:microsoft.com/office/officeart/2005/8/layout/hierarchy3"/>
    <dgm:cxn modelId="{6CCE6013-29A6-470B-91BB-0ED55CE33C66}" type="presParOf" srcId="{246641B4-D6DE-417C-BB56-F6296CAD8573}" destId="{A863BE72-89BC-4F11-9ED9-5DCAEB3130AC}" srcOrd="0" destOrd="0" presId="urn:microsoft.com/office/officeart/2005/8/layout/hierarchy3"/>
    <dgm:cxn modelId="{DD8C5073-A9E7-4A39-A4A5-2386213C6806}" type="presParOf" srcId="{246641B4-D6DE-417C-BB56-F6296CAD8573}" destId="{97A3D2A4-FBAA-4332-B985-931F845DBF68}" srcOrd="1" destOrd="0" presId="urn:microsoft.com/office/officeart/2005/8/layout/hierarchy3"/>
    <dgm:cxn modelId="{0AE37B7F-E29B-46C7-93F5-075D73E56022}" type="presParOf" srcId="{0EE1E9A3-0621-4C89-BA4D-544C485C9F6A}" destId="{1FFE80B1-E5BA-4F6C-A0F6-86442CA5747D}" srcOrd="1" destOrd="0" presId="urn:microsoft.com/office/officeart/2005/8/layout/hierarchy3"/>
    <dgm:cxn modelId="{20B3F9AA-3A99-49F6-8DA3-89ADD1568487}" type="presParOf" srcId="{1FFE80B1-E5BA-4F6C-A0F6-86442CA5747D}" destId="{756ED560-6886-42D8-B818-A9D83C1BA9CB}" srcOrd="0" destOrd="0" presId="urn:microsoft.com/office/officeart/2005/8/layout/hierarchy3"/>
    <dgm:cxn modelId="{CD777E7D-3A95-4FD6-8B57-D303B7AE31EC}" type="presParOf" srcId="{1FFE80B1-E5BA-4F6C-A0F6-86442CA5747D}" destId="{71634D4E-0EA4-4A99-9495-43079F6CEE74}" srcOrd="1" destOrd="0" presId="urn:microsoft.com/office/officeart/2005/8/layout/hierarchy3"/>
    <dgm:cxn modelId="{79A2DC4C-3A78-4F6F-A298-889CDFC627A2}" type="presParOf" srcId="{1FFE80B1-E5BA-4F6C-A0F6-86442CA5747D}" destId="{35004E1E-3D8B-4447-A7BE-EAFDF386EFC5}" srcOrd="2" destOrd="0" presId="urn:microsoft.com/office/officeart/2005/8/layout/hierarchy3"/>
    <dgm:cxn modelId="{A526E3FD-877E-4219-B5F8-0F10769CAAE3}" type="presParOf" srcId="{1FFE80B1-E5BA-4F6C-A0F6-86442CA5747D}" destId="{A47534C0-7F57-4A47-B92F-622B7C38ACE4}" srcOrd="3" destOrd="0" presId="urn:microsoft.com/office/officeart/2005/8/layout/hierarchy3"/>
    <dgm:cxn modelId="{96441EFE-E71C-415D-A779-43448B88F68A}" type="presParOf" srcId="{1FFE80B1-E5BA-4F6C-A0F6-86442CA5747D}" destId="{B53F8EC5-21F8-46CC-B3EE-3FBE1798732D}" srcOrd="4" destOrd="0" presId="urn:microsoft.com/office/officeart/2005/8/layout/hierarchy3"/>
    <dgm:cxn modelId="{AE001372-50BE-4588-9CD5-703BFE4D6B69}" type="presParOf" srcId="{1FFE80B1-E5BA-4F6C-A0F6-86442CA5747D}" destId="{C18875FD-1E3D-4ECB-B314-99C4EDB34BB2}" srcOrd="5" destOrd="0" presId="urn:microsoft.com/office/officeart/2005/8/layout/hierarchy3"/>
    <dgm:cxn modelId="{E2E4C8B3-0FEB-4CE7-808B-C911FB5E51C4}" type="presParOf" srcId="{1FFE80B1-E5BA-4F6C-A0F6-86442CA5747D}" destId="{7AD74623-6C7A-48AF-961E-DC862C9BBE1D}" srcOrd="6" destOrd="0" presId="urn:microsoft.com/office/officeart/2005/8/layout/hierarchy3"/>
    <dgm:cxn modelId="{8C1D82B8-D527-448B-826F-60F6AC08BD1E}" type="presParOf" srcId="{1FFE80B1-E5BA-4F6C-A0F6-86442CA5747D}" destId="{4BAA1D1E-73D5-46C3-A37B-8ED5CAA7046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Stress  below footing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FD615E60-2CE3-4CBC-A163-92BBD975C8D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Westergard</a:t>
          </a:r>
          <a:endParaRPr lang="en-US" sz="1500" b="1" dirty="0"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36FB5DC8-0F21-493E-A996-775600C3638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2:1 slope</a:t>
          </a:r>
          <a:endParaRPr lang="en-US" sz="1500" b="1" dirty="0">
            <a:latin typeface="+mj-lt"/>
          </a:endParaRPr>
        </a:p>
      </dgm:t>
    </dgm:pt>
    <dgm:pt modelId="{FEEF2508-2B08-480E-BF2C-DA1D3F2FA4FC}" type="parTrans" cxnId="{43743B41-A03A-4472-A432-D14E7627CB14}">
      <dgm:prSet/>
      <dgm:spPr/>
      <dgm:t>
        <a:bodyPr/>
        <a:lstStyle/>
        <a:p>
          <a:endParaRPr lang="en-US" sz="1500"/>
        </a:p>
      </dgm:t>
    </dgm:pt>
    <dgm:pt modelId="{EECC73F5-60EE-42B4-9592-ADD1661E92EA}" type="sibTrans" cxnId="{43743B41-A03A-4472-A432-D14E7627CB14}">
      <dgm:prSet/>
      <dgm:spPr/>
      <dgm:t>
        <a:bodyPr/>
        <a:lstStyle/>
        <a:p>
          <a:endParaRPr lang="en-US" sz="1500"/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80724" custScaleY="39043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756ED560-6886-42D8-B818-A9D83C1BA9CB}" type="pres">
      <dgm:prSet presAssocID="{F7EB415D-0B62-40AA-BE14-9C5F7F475EB0}" presName="Name13" presStyleLbl="parChTrans1D2" presStyleIdx="0" presStyleCnt="2"/>
      <dgm:spPr/>
      <dgm:t>
        <a:bodyPr/>
        <a:lstStyle/>
        <a:p>
          <a:endParaRPr lang="en-US"/>
        </a:p>
      </dgm:t>
    </dgm:pt>
    <dgm:pt modelId="{71634D4E-0EA4-4A99-9495-43079F6CEE74}" type="pres">
      <dgm:prSet presAssocID="{FD615E60-2CE3-4CBC-A163-92BBD975C8DC}" presName="childText" presStyleLbl="bgAcc1" presStyleIdx="0" presStyleCnt="2" custScaleX="71551" custScaleY="27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04E1E-3D8B-4447-A7BE-EAFDF386EFC5}" type="pres">
      <dgm:prSet presAssocID="{FEEF2508-2B08-480E-BF2C-DA1D3F2FA4F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47534C0-7F57-4A47-B92F-622B7C38ACE4}" type="pres">
      <dgm:prSet presAssocID="{36FB5DC8-0F21-493E-A996-775600C3638C}" presName="childText" presStyleLbl="bgAcc1" presStyleIdx="1" presStyleCnt="2" custScaleX="48883" custScaleY="2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639406BC-4247-459E-9233-1CFD52DA3AAB}" type="presOf" srcId="{FD615E60-2CE3-4CBC-A163-92BBD975C8DC}" destId="{71634D4E-0EA4-4A99-9495-43079F6CEE74}" srcOrd="0" destOrd="0" presId="urn:microsoft.com/office/officeart/2005/8/layout/hierarchy3"/>
    <dgm:cxn modelId="{5B4D917B-91D5-453A-80C7-B1D8FD2A0FCB}" type="presOf" srcId="{36FB5DC8-0F21-493E-A996-775600C3638C}" destId="{A47534C0-7F57-4A47-B92F-622B7C38ACE4}" srcOrd="0" destOrd="0" presId="urn:microsoft.com/office/officeart/2005/8/layout/hierarchy3"/>
    <dgm:cxn modelId="{DF9AEDC0-B44B-4F50-A7D2-4C653C14D782}" type="presOf" srcId="{AA0A1F80-B6BF-494F-AA3A-76A1A68D6166}" destId="{97A3D2A4-FBAA-4332-B985-931F845DBF68}" srcOrd="1" destOrd="0" presId="urn:microsoft.com/office/officeart/2005/8/layout/hierarchy3"/>
    <dgm:cxn modelId="{B7AA970B-41F4-4EDC-BA2C-90399161A802}" srcId="{AA0A1F80-B6BF-494F-AA3A-76A1A68D6166}" destId="{FD615E60-2CE3-4CBC-A163-92BBD975C8DC}" srcOrd="0" destOrd="0" parTransId="{F7EB415D-0B62-40AA-BE14-9C5F7F475EB0}" sibTransId="{2BC92528-9E5C-40B0-AF13-203E65FEC6AB}"/>
    <dgm:cxn modelId="{43743B41-A03A-4472-A432-D14E7627CB14}" srcId="{AA0A1F80-B6BF-494F-AA3A-76A1A68D6166}" destId="{36FB5DC8-0F21-493E-A996-775600C3638C}" srcOrd="1" destOrd="0" parTransId="{FEEF2508-2B08-480E-BF2C-DA1D3F2FA4FC}" sibTransId="{EECC73F5-60EE-42B4-9592-ADD1661E92EA}"/>
    <dgm:cxn modelId="{4AF8E430-A6CA-405C-9D3E-14C9E439E11F}" type="presOf" srcId="{F7EB415D-0B62-40AA-BE14-9C5F7F475EB0}" destId="{756ED560-6886-42D8-B818-A9D83C1BA9CB}" srcOrd="0" destOrd="0" presId="urn:microsoft.com/office/officeart/2005/8/layout/hierarchy3"/>
    <dgm:cxn modelId="{2DA27E1D-991B-4DB2-90FE-4B0729CC1919}" type="presOf" srcId="{AA0A1F80-B6BF-494F-AA3A-76A1A68D6166}" destId="{A863BE72-89BC-4F11-9ED9-5DCAEB3130AC}" srcOrd="0" destOrd="0" presId="urn:microsoft.com/office/officeart/2005/8/layout/hierarchy3"/>
    <dgm:cxn modelId="{262783A1-8F38-40CF-80E3-1CB1225D038E}" type="presOf" srcId="{FEEF2508-2B08-480E-BF2C-DA1D3F2FA4FC}" destId="{35004E1E-3D8B-4447-A7BE-EAFDF386EFC5}" srcOrd="0" destOrd="0" presId="urn:microsoft.com/office/officeart/2005/8/layout/hierarchy3"/>
    <dgm:cxn modelId="{8E6FDDA1-475D-4A9C-BFCE-B95F58067234}" type="presOf" srcId="{C636A885-42DF-48BD-807F-E64715BF039F}" destId="{C046D559-E15C-4E60-BA2F-090C0839B629}" srcOrd="0" destOrd="0" presId="urn:microsoft.com/office/officeart/2005/8/layout/hierarchy3"/>
    <dgm:cxn modelId="{577EFFD4-44B7-492F-92FE-E23DAB19938B}" type="presParOf" srcId="{C046D559-E15C-4E60-BA2F-090C0839B629}" destId="{0EE1E9A3-0621-4C89-BA4D-544C485C9F6A}" srcOrd="0" destOrd="0" presId="urn:microsoft.com/office/officeart/2005/8/layout/hierarchy3"/>
    <dgm:cxn modelId="{361F580B-0837-464E-9D5D-E735607753B9}" type="presParOf" srcId="{0EE1E9A3-0621-4C89-BA4D-544C485C9F6A}" destId="{246641B4-D6DE-417C-BB56-F6296CAD8573}" srcOrd="0" destOrd="0" presId="urn:microsoft.com/office/officeart/2005/8/layout/hierarchy3"/>
    <dgm:cxn modelId="{56932FD3-E8B1-4DDD-8AA1-5E2574A627A0}" type="presParOf" srcId="{246641B4-D6DE-417C-BB56-F6296CAD8573}" destId="{A863BE72-89BC-4F11-9ED9-5DCAEB3130AC}" srcOrd="0" destOrd="0" presId="urn:microsoft.com/office/officeart/2005/8/layout/hierarchy3"/>
    <dgm:cxn modelId="{395B5850-C725-4C98-B38E-A69A07DEEF7D}" type="presParOf" srcId="{246641B4-D6DE-417C-BB56-F6296CAD8573}" destId="{97A3D2A4-FBAA-4332-B985-931F845DBF68}" srcOrd="1" destOrd="0" presId="urn:microsoft.com/office/officeart/2005/8/layout/hierarchy3"/>
    <dgm:cxn modelId="{E0916184-C583-4FDC-8E7D-6FC2C7CF3799}" type="presParOf" srcId="{0EE1E9A3-0621-4C89-BA4D-544C485C9F6A}" destId="{1FFE80B1-E5BA-4F6C-A0F6-86442CA5747D}" srcOrd="1" destOrd="0" presId="urn:microsoft.com/office/officeart/2005/8/layout/hierarchy3"/>
    <dgm:cxn modelId="{CDF5D2CB-5E3F-4446-92BB-10AAB50C7F7E}" type="presParOf" srcId="{1FFE80B1-E5BA-4F6C-A0F6-86442CA5747D}" destId="{756ED560-6886-42D8-B818-A9D83C1BA9CB}" srcOrd="0" destOrd="0" presId="urn:microsoft.com/office/officeart/2005/8/layout/hierarchy3"/>
    <dgm:cxn modelId="{931E9209-A8C6-44A8-A729-0B04E7C7ECEC}" type="presParOf" srcId="{1FFE80B1-E5BA-4F6C-A0F6-86442CA5747D}" destId="{71634D4E-0EA4-4A99-9495-43079F6CEE74}" srcOrd="1" destOrd="0" presId="urn:microsoft.com/office/officeart/2005/8/layout/hierarchy3"/>
    <dgm:cxn modelId="{2D047903-C3CE-4916-9321-CF066062C304}" type="presParOf" srcId="{1FFE80B1-E5BA-4F6C-A0F6-86442CA5747D}" destId="{35004E1E-3D8B-4447-A7BE-EAFDF386EFC5}" srcOrd="2" destOrd="0" presId="urn:microsoft.com/office/officeart/2005/8/layout/hierarchy3"/>
    <dgm:cxn modelId="{2C2ACA59-8D9A-4FF7-B787-99D6CBF458CE}" type="presParOf" srcId="{1FFE80B1-E5BA-4F6C-A0F6-86442CA5747D}" destId="{A47534C0-7F57-4A47-B92F-622B7C38ACE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Lateral Earth Press.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FD615E60-2CE3-4CBC-A163-92BBD975C8D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Rankin  (Static)</a:t>
          </a:r>
          <a:endParaRPr lang="en-US" sz="1500" b="1" dirty="0"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36FB5DC8-0F21-493E-A996-775600C3638C}">
      <dgm:prSet phldrT="[Text]" custT="1"/>
      <dgm:spPr/>
      <dgm:t>
        <a:bodyPr/>
        <a:lstStyle/>
        <a:p>
          <a:pPr algn="l"/>
          <a:r>
            <a:rPr lang="en-US" sz="1500" b="1" dirty="0" err="1" smtClean="0">
              <a:latin typeface="+mj-lt"/>
            </a:rPr>
            <a:t>Columb</a:t>
          </a:r>
          <a:r>
            <a:rPr lang="en-US" sz="1500" b="1" dirty="0" smtClean="0">
              <a:latin typeface="+mj-lt"/>
            </a:rPr>
            <a:t>  (Static)</a:t>
          </a:r>
          <a:endParaRPr lang="en-US" sz="1500" b="1" dirty="0">
            <a:latin typeface="+mj-lt"/>
          </a:endParaRPr>
        </a:p>
      </dgm:t>
    </dgm:pt>
    <dgm:pt modelId="{FEEF2508-2B08-480E-BF2C-DA1D3F2FA4FC}" type="parTrans" cxnId="{43743B41-A03A-4472-A432-D14E7627CB14}">
      <dgm:prSet/>
      <dgm:spPr/>
      <dgm:t>
        <a:bodyPr/>
        <a:lstStyle/>
        <a:p>
          <a:endParaRPr lang="en-US" sz="1500"/>
        </a:p>
      </dgm:t>
    </dgm:pt>
    <dgm:pt modelId="{EECC73F5-60EE-42B4-9592-ADD1661E92EA}" type="sibTrans" cxnId="{43743B41-A03A-4472-A432-D14E7627CB14}">
      <dgm:prSet/>
      <dgm:spPr/>
      <dgm:t>
        <a:bodyPr/>
        <a:lstStyle/>
        <a:p>
          <a:endParaRPr lang="en-US" sz="1500"/>
        </a:p>
      </dgm:t>
    </dgm:pt>
    <dgm:pt modelId="{1DE1701B-B368-4AAD-BFFE-D6D3684EFB4C}">
      <dgm:prSet phldrT="[Text]" custT="1"/>
      <dgm:spPr/>
      <dgm:t>
        <a:bodyPr/>
        <a:lstStyle/>
        <a:p>
          <a:pPr algn="l"/>
          <a:r>
            <a:rPr lang="en-US" sz="1500" b="1" dirty="0" err="1" smtClean="0">
              <a:latin typeface="+mj-lt"/>
            </a:rPr>
            <a:t>Mononobe</a:t>
          </a:r>
          <a:r>
            <a:rPr lang="en-US" sz="1500" b="1" dirty="0" smtClean="0">
              <a:latin typeface="+mj-lt"/>
            </a:rPr>
            <a:t>-Okabe</a:t>
          </a:r>
          <a:endParaRPr lang="en-US" sz="1500" b="1" dirty="0">
            <a:latin typeface="+mj-lt"/>
          </a:endParaRPr>
        </a:p>
      </dgm:t>
    </dgm:pt>
    <dgm:pt modelId="{C9D2CA81-70AB-424E-A636-45D74A68F6BC}" type="parTrans" cxnId="{62FCD640-AF0B-4B10-B035-1BDA52547F9F}">
      <dgm:prSet/>
      <dgm:spPr/>
      <dgm:t>
        <a:bodyPr/>
        <a:lstStyle/>
        <a:p>
          <a:endParaRPr lang="en-US"/>
        </a:p>
      </dgm:t>
    </dgm:pt>
    <dgm:pt modelId="{7E71A3E1-FE9B-4F92-8C03-5267FD61B511}" type="sibTrans" cxnId="{62FCD640-AF0B-4B10-B035-1BDA52547F9F}">
      <dgm:prSet/>
      <dgm:spPr/>
      <dgm:t>
        <a:bodyPr/>
        <a:lstStyle/>
        <a:p>
          <a:endParaRPr lang="en-US"/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80724" custScaleY="39043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756ED560-6886-42D8-B818-A9D83C1BA9CB}" type="pres">
      <dgm:prSet presAssocID="{F7EB415D-0B62-40AA-BE14-9C5F7F475EB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71634D4E-0EA4-4A99-9495-43079F6CEE74}" type="pres">
      <dgm:prSet presAssocID="{FD615E60-2CE3-4CBC-A163-92BBD975C8DC}" presName="childText" presStyleLbl="bgAcc1" presStyleIdx="0" presStyleCnt="3" custScaleX="105283" custScaleY="3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04E1E-3D8B-4447-A7BE-EAFDF386EFC5}" type="pres">
      <dgm:prSet presAssocID="{FEEF2508-2B08-480E-BF2C-DA1D3F2FA4FC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47534C0-7F57-4A47-B92F-622B7C38ACE4}" type="pres">
      <dgm:prSet presAssocID="{36FB5DC8-0F21-493E-A996-775600C3638C}" presName="childText" presStyleLbl="bgAcc1" presStyleIdx="1" presStyleCnt="3" custScaleX="105159" custScaleY="28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637FC-B537-47F7-A10E-3E2EFE102CA6}" type="pres">
      <dgm:prSet presAssocID="{C9D2CA81-70AB-424E-A636-45D74A68F6BC}" presName="Name13" presStyleLbl="parChTrans1D2" presStyleIdx="2" presStyleCnt="3"/>
      <dgm:spPr/>
      <dgm:t>
        <a:bodyPr/>
        <a:lstStyle/>
        <a:p>
          <a:endParaRPr lang="en-US"/>
        </a:p>
      </dgm:t>
    </dgm:pt>
    <dgm:pt modelId="{2518E3FA-0C50-4EB5-B5D1-A7314036723F}" type="pres">
      <dgm:prSet presAssocID="{1DE1701B-B368-4AAD-BFFE-D6D3684EFB4C}" presName="childText" presStyleLbl="bgAcc1" presStyleIdx="2" presStyleCnt="3" custScaleX="93231" custScaleY="29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545BC-1063-4579-8C02-DF6C5D33DDC6}" type="presOf" srcId="{FD615E60-2CE3-4CBC-A163-92BBD975C8DC}" destId="{71634D4E-0EA4-4A99-9495-43079F6CEE74}" srcOrd="0" destOrd="0" presId="urn:microsoft.com/office/officeart/2005/8/layout/hierarchy3"/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8C5CE403-AF8C-4B2B-A37D-05BDE186DB30}" type="presOf" srcId="{AA0A1F80-B6BF-494F-AA3A-76A1A68D6166}" destId="{A863BE72-89BC-4F11-9ED9-5DCAEB3130AC}" srcOrd="0" destOrd="0" presId="urn:microsoft.com/office/officeart/2005/8/layout/hierarchy3"/>
    <dgm:cxn modelId="{044BAEAD-9ED9-49C6-B30F-57D186C05386}" type="presOf" srcId="{36FB5DC8-0F21-493E-A996-775600C3638C}" destId="{A47534C0-7F57-4A47-B92F-622B7C38ACE4}" srcOrd="0" destOrd="0" presId="urn:microsoft.com/office/officeart/2005/8/layout/hierarchy3"/>
    <dgm:cxn modelId="{62FCD640-AF0B-4B10-B035-1BDA52547F9F}" srcId="{AA0A1F80-B6BF-494F-AA3A-76A1A68D6166}" destId="{1DE1701B-B368-4AAD-BFFE-D6D3684EFB4C}" srcOrd="2" destOrd="0" parTransId="{C9D2CA81-70AB-424E-A636-45D74A68F6BC}" sibTransId="{7E71A3E1-FE9B-4F92-8C03-5267FD61B511}"/>
    <dgm:cxn modelId="{3270B6A3-975B-4842-8AB7-4C5E6A858FF2}" type="presOf" srcId="{FEEF2508-2B08-480E-BF2C-DA1D3F2FA4FC}" destId="{35004E1E-3D8B-4447-A7BE-EAFDF386EFC5}" srcOrd="0" destOrd="0" presId="urn:microsoft.com/office/officeart/2005/8/layout/hierarchy3"/>
    <dgm:cxn modelId="{3C415C7F-54E6-42A6-8054-300476A42250}" type="presOf" srcId="{AA0A1F80-B6BF-494F-AA3A-76A1A68D6166}" destId="{97A3D2A4-FBAA-4332-B985-931F845DBF68}" srcOrd="1" destOrd="0" presId="urn:microsoft.com/office/officeart/2005/8/layout/hierarchy3"/>
    <dgm:cxn modelId="{2E6C6306-D037-4066-B1ED-CAF986AD0208}" type="presOf" srcId="{F7EB415D-0B62-40AA-BE14-9C5F7F475EB0}" destId="{756ED560-6886-42D8-B818-A9D83C1BA9CB}" srcOrd="0" destOrd="0" presId="urn:microsoft.com/office/officeart/2005/8/layout/hierarchy3"/>
    <dgm:cxn modelId="{B7AA970B-41F4-4EDC-BA2C-90399161A802}" srcId="{AA0A1F80-B6BF-494F-AA3A-76A1A68D6166}" destId="{FD615E60-2CE3-4CBC-A163-92BBD975C8DC}" srcOrd="0" destOrd="0" parTransId="{F7EB415D-0B62-40AA-BE14-9C5F7F475EB0}" sibTransId="{2BC92528-9E5C-40B0-AF13-203E65FEC6AB}"/>
    <dgm:cxn modelId="{43743B41-A03A-4472-A432-D14E7627CB14}" srcId="{AA0A1F80-B6BF-494F-AA3A-76A1A68D6166}" destId="{36FB5DC8-0F21-493E-A996-775600C3638C}" srcOrd="1" destOrd="0" parTransId="{FEEF2508-2B08-480E-BF2C-DA1D3F2FA4FC}" sibTransId="{EECC73F5-60EE-42B4-9592-ADD1661E92EA}"/>
    <dgm:cxn modelId="{EB1B78C7-1512-46D0-9A23-44FE37126F69}" type="presOf" srcId="{C636A885-42DF-48BD-807F-E64715BF039F}" destId="{C046D559-E15C-4E60-BA2F-090C0839B629}" srcOrd="0" destOrd="0" presId="urn:microsoft.com/office/officeart/2005/8/layout/hierarchy3"/>
    <dgm:cxn modelId="{218B3C9D-466E-4367-9B35-D9BFD6604553}" type="presOf" srcId="{C9D2CA81-70AB-424E-A636-45D74A68F6BC}" destId="{4C0637FC-B537-47F7-A10E-3E2EFE102CA6}" srcOrd="0" destOrd="0" presId="urn:microsoft.com/office/officeart/2005/8/layout/hierarchy3"/>
    <dgm:cxn modelId="{BAB3B234-95DE-4769-A7C5-5B565E9A3CBC}" type="presOf" srcId="{1DE1701B-B368-4AAD-BFFE-D6D3684EFB4C}" destId="{2518E3FA-0C50-4EB5-B5D1-A7314036723F}" srcOrd="0" destOrd="0" presId="urn:microsoft.com/office/officeart/2005/8/layout/hierarchy3"/>
    <dgm:cxn modelId="{C1AE460C-1237-451E-8BB2-852B404C3650}" type="presParOf" srcId="{C046D559-E15C-4E60-BA2F-090C0839B629}" destId="{0EE1E9A3-0621-4C89-BA4D-544C485C9F6A}" srcOrd="0" destOrd="0" presId="urn:microsoft.com/office/officeart/2005/8/layout/hierarchy3"/>
    <dgm:cxn modelId="{3A07A9C7-DB82-437C-8239-39CC3613ACDD}" type="presParOf" srcId="{0EE1E9A3-0621-4C89-BA4D-544C485C9F6A}" destId="{246641B4-D6DE-417C-BB56-F6296CAD8573}" srcOrd="0" destOrd="0" presId="urn:microsoft.com/office/officeart/2005/8/layout/hierarchy3"/>
    <dgm:cxn modelId="{59D84259-4E5C-4233-A5BB-0D93B480874A}" type="presParOf" srcId="{246641B4-D6DE-417C-BB56-F6296CAD8573}" destId="{A863BE72-89BC-4F11-9ED9-5DCAEB3130AC}" srcOrd="0" destOrd="0" presId="urn:microsoft.com/office/officeart/2005/8/layout/hierarchy3"/>
    <dgm:cxn modelId="{FF48F399-BBBB-437A-8BF2-0142993D1DA4}" type="presParOf" srcId="{246641B4-D6DE-417C-BB56-F6296CAD8573}" destId="{97A3D2A4-FBAA-4332-B985-931F845DBF68}" srcOrd="1" destOrd="0" presId="urn:microsoft.com/office/officeart/2005/8/layout/hierarchy3"/>
    <dgm:cxn modelId="{FCDFD5C8-27EB-4AF1-85E4-F586395831EE}" type="presParOf" srcId="{0EE1E9A3-0621-4C89-BA4D-544C485C9F6A}" destId="{1FFE80B1-E5BA-4F6C-A0F6-86442CA5747D}" srcOrd="1" destOrd="0" presId="urn:microsoft.com/office/officeart/2005/8/layout/hierarchy3"/>
    <dgm:cxn modelId="{2448D7EA-FEE1-4A7E-A7E0-94524D2BFCC4}" type="presParOf" srcId="{1FFE80B1-E5BA-4F6C-A0F6-86442CA5747D}" destId="{756ED560-6886-42D8-B818-A9D83C1BA9CB}" srcOrd="0" destOrd="0" presId="urn:microsoft.com/office/officeart/2005/8/layout/hierarchy3"/>
    <dgm:cxn modelId="{CB460DDE-B5C6-4CEB-92E6-805952B2F675}" type="presParOf" srcId="{1FFE80B1-E5BA-4F6C-A0F6-86442CA5747D}" destId="{71634D4E-0EA4-4A99-9495-43079F6CEE74}" srcOrd="1" destOrd="0" presId="urn:microsoft.com/office/officeart/2005/8/layout/hierarchy3"/>
    <dgm:cxn modelId="{C397ED1E-6E02-42F3-B689-3C02B893A772}" type="presParOf" srcId="{1FFE80B1-E5BA-4F6C-A0F6-86442CA5747D}" destId="{35004E1E-3D8B-4447-A7BE-EAFDF386EFC5}" srcOrd="2" destOrd="0" presId="urn:microsoft.com/office/officeart/2005/8/layout/hierarchy3"/>
    <dgm:cxn modelId="{5C3E172D-89DC-44A0-A4A5-8414A04D6C8F}" type="presParOf" srcId="{1FFE80B1-E5BA-4F6C-A0F6-86442CA5747D}" destId="{A47534C0-7F57-4A47-B92F-622B7C38ACE4}" srcOrd="3" destOrd="0" presId="urn:microsoft.com/office/officeart/2005/8/layout/hierarchy3"/>
    <dgm:cxn modelId="{4DEBEF9D-0D3E-41BA-8B0F-F2C2EEC92319}" type="presParOf" srcId="{1FFE80B1-E5BA-4F6C-A0F6-86442CA5747D}" destId="{4C0637FC-B537-47F7-A10E-3E2EFE102CA6}" srcOrd="4" destOrd="0" presId="urn:microsoft.com/office/officeart/2005/8/layout/hierarchy3"/>
    <dgm:cxn modelId="{C866203D-36E0-4137-BE04-4E48FB07BF1A}" type="presParOf" srcId="{1FFE80B1-E5BA-4F6C-A0F6-86442CA5747D}" destId="{2518E3FA-0C50-4EB5-B5D1-A7314036723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Liquefaction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FD615E60-2CE3-4CBC-A163-92BBD975C8D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rgbClr val="663300"/>
              </a:solidFill>
              <a:latin typeface="+mj-lt"/>
            </a:rPr>
            <a:t>Japan’ highway code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36FB5DC8-0F21-493E-A996-775600C3638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err="1" smtClean="0">
              <a:solidFill>
                <a:srgbClr val="663300"/>
              </a:solidFill>
              <a:latin typeface="+mj-lt"/>
            </a:rPr>
            <a:t>Kokusho</a:t>
          </a:r>
          <a:r>
            <a:rPr lang="en-US" sz="1100" b="1" dirty="0" smtClean="0">
              <a:solidFill>
                <a:srgbClr val="663300"/>
              </a:solidFill>
              <a:latin typeface="+mj-lt"/>
            </a:rPr>
            <a:t> 1983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FEEF2508-2B08-480E-BF2C-DA1D3F2FA4FC}" type="parTrans" cxnId="{43743B41-A03A-4472-A432-D14E7627CB14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EECC73F5-60EE-42B4-9592-ADD1661E92EA}" type="sibTrans" cxnId="{43743B41-A03A-4472-A432-D14E7627CB14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1DE1701B-B368-4AAD-BFFE-D6D3684EFB4C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663300"/>
              </a:solidFill>
              <a:latin typeface="+mj-lt"/>
            </a:rPr>
            <a:t>Chinese code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C9D2CA81-70AB-424E-A636-45D74A68F6BC}" type="parTrans" cxnId="{62FCD640-AF0B-4B10-B035-1BDA52547F9F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7E71A3E1-FE9B-4F92-8C03-5267FD61B511}" type="sibTrans" cxnId="{62FCD640-AF0B-4B10-B035-1BDA52547F9F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4A692EC8-BBBC-47A6-9726-105283F8993F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rgbClr val="663300"/>
              </a:solidFill>
              <a:latin typeface="+mj-lt"/>
            </a:rPr>
            <a:t>Seed 1983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5C478657-D12F-45AF-B885-A3F56739C978}" type="parTrans" cxnId="{EE048406-DB9A-42A3-BE0F-4D3FD051987A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4D8D8FE4-7B88-40D2-B184-A32627FFD886}" type="sibTrans" cxnId="{EE048406-DB9A-42A3-BE0F-4D3FD051987A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09480317-4D50-4DFF-BA68-08320544CC50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rgbClr val="663300"/>
              </a:solidFill>
              <a:latin typeface="+mj-lt"/>
            </a:rPr>
            <a:t>Shibata 1981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79B8C8E0-4528-4EC8-81A0-00FA190CDE06}" type="parTrans" cxnId="{66B1021D-73BA-4E3A-AAAE-CD6B64EEDC60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F46064FE-84B1-401D-AB16-3E221340844A}" type="sibTrans" cxnId="{66B1021D-73BA-4E3A-AAAE-CD6B64EEDC60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6071DBBC-05D7-46E9-8254-7CB27828DD9E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err="1" smtClean="0">
              <a:solidFill>
                <a:srgbClr val="663300"/>
              </a:solidFill>
              <a:latin typeface="+mj-lt"/>
            </a:rPr>
            <a:t>Tokimatsu</a:t>
          </a:r>
          <a:r>
            <a:rPr lang="en-US" sz="1100" b="1" dirty="0" smtClean="0">
              <a:solidFill>
                <a:srgbClr val="663300"/>
              </a:solidFill>
              <a:latin typeface="+mj-lt"/>
            </a:rPr>
            <a:t>/</a:t>
          </a:r>
          <a:r>
            <a:rPr lang="en-US" sz="1100" b="1" dirty="0" err="1" smtClean="0">
              <a:solidFill>
                <a:srgbClr val="663300"/>
              </a:solidFill>
              <a:latin typeface="+mj-lt"/>
            </a:rPr>
            <a:t>Yushimi</a:t>
          </a:r>
          <a:r>
            <a:rPr lang="en-US" sz="1100" b="1" dirty="0" smtClean="0">
              <a:solidFill>
                <a:srgbClr val="663300"/>
              </a:solidFill>
              <a:latin typeface="+mj-lt"/>
            </a:rPr>
            <a:t> 1983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46CFC0EE-E92F-4365-B5D8-FE7F7D4D79AC}" type="parTrans" cxnId="{B84FF3B8-9627-4204-8A90-02969E17DDA4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1D328D54-7FA3-4648-AA2D-53A7B436E090}" type="sibTrans" cxnId="{B84FF3B8-9627-4204-8A90-02969E17DDA4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268E49D7-6427-448E-883E-EEF7A33DA485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rgbClr val="663300"/>
              </a:solidFill>
              <a:latin typeface="+mj-lt"/>
            </a:rPr>
            <a:t>NCEER workshop 1996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179D3EEF-4BB4-4DD5-99A5-2A08998A9805}" type="parTrans" cxnId="{9ADD3C53-5EDC-44DF-A23A-87B8068B6877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B15EF2CA-4E51-4214-8859-EE692A547678}" type="sibTrans" cxnId="{9ADD3C53-5EDC-44DF-A23A-87B8068B6877}">
      <dgm:prSet/>
      <dgm:spPr/>
      <dgm:t>
        <a:bodyPr/>
        <a:lstStyle/>
        <a:p>
          <a:endParaRPr lang="en-US" sz="1000">
            <a:latin typeface="+mj-lt"/>
          </a:endParaRPr>
        </a:p>
      </dgm:t>
    </dgm:pt>
    <dgm:pt modelId="{3FF93C6E-2AF5-4C29-BEE9-C8BF192AE872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300" b="1" dirty="0" smtClean="0">
              <a:solidFill>
                <a:srgbClr val="7030A0"/>
              </a:solidFill>
              <a:latin typeface="+mj-lt"/>
            </a:rPr>
            <a:t>CRR methods</a:t>
          </a:r>
          <a:endParaRPr lang="en-US" sz="1300" b="1" dirty="0">
            <a:solidFill>
              <a:srgbClr val="7030A0"/>
            </a:solidFill>
            <a:latin typeface="+mj-lt"/>
          </a:endParaRPr>
        </a:p>
      </dgm:t>
    </dgm:pt>
    <dgm:pt modelId="{B58AE434-85FD-4AD1-9F7E-524F3A671E37}" type="parTrans" cxnId="{C151CCD4-AA35-44DD-81FA-B2FEA80D33B3}">
      <dgm:prSet/>
      <dgm:spPr/>
      <dgm:t>
        <a:bodyPr/>
        <a:lstStyle/>
        <a:p>
          <a:endParaRPr lang="en-US"/>
        </a:p>
      </dgm:t>
    </dgm:pt>
    <dgm:pt modelId="{B99543E8-F3B5-477A-A635-2BE063CA1C16}" type="sibTrans" cxnId="{C151CCD4-AA35-44DD-81FA-B2FEA80D33B3}">
      <dgm:prSet/>
      <dgm:spPr/>
      <dgm:t>
        <a:bodyPr/>
        <a:lstStyle/>
        <a:p>
          <a:endParaRPr lang="en-US"/>
        </a:p>
      </dgm:t>
    </dgm:pt>
    <dgm:pt modelId="{5E4FA06E-4605-469D-9C97-CBF212E09BAD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400" b="1" dirty="0" smtClean="0">
              <a:solidFill>
                <a:srgbClr val="7030A0"/>
              </a:solidFill>
              <a:latin typeface="+mj-lt"/>
            </a:rPr>
            <a:t>Supported tests:</a:t>
          </a:r>
          <a:endParaRPr lang="en-US" sz="1400" b="1" dirty="0">
            <a:solidFill>
              <a:srgbClr val="7030A0"/>
            </a:solidFill>
            <a:latin typeface="+mj-lt"/>
          </a:endParaRPr>
        </a:p>
      </dgm:t>
    </dgm:pt>
    <dgm:pt modelId="{2F88A8E8-7D66-4A8F-ACD9-5B08AB4ABEAC}" type="parTrans" cxnId="{E2CA4BB5-60AE-465F-89D8-AE1C0D5DE80E}">
      <dgm:prSet/>
      <dgm:spPr/>
      <dgm:t>
        <a:bodyPr/>
        <a:lstStyle/>
        <a:p>
          <a:endParaRPr lang="en-US"/>
        </a:p>
      </dgm:t>
    </dgm:pt>
    <dgm:pt modelId="{078A7C2D-A567-4A77-A506-47DFC2EBC808}" type="sibTrans" cxnId="{E2CA4BB5-60AE-465F-89D8-AE1C0D5DE80E}">
      <dgm:prSet/>
      <dgm:spPr/>
      <dgm:t>
        <a:bodyPr/>
        <a:lstStyle/>
        <a:p>
          <a:endParaRPr lang="en-US"/>
        </a:p>
      </dgm:t>
    </dgm:pt>
    <dgm:pt modelId="{EDE16DB1-56A0-4BF7-A778-89516A3A4D84}">
      <dgm:prSet custT="1"/>
      <dgm:spPr/>
      <dgm:t>
        <a:bodyPr/>
        <a:lstStyle/>
        <a:p>
          <a:r>
            <a:rPr lang="en-US" sz="1200" b="1" dirty="0" smtClean="0">
              <a:solidFill>
                <a:srgbClr val="663300"/>
              </a:solidFill>
              <a:latin typeface="+mj-lt"/>
            </a:rPr>
            <a:t>SPT</a:t>
          </a:r>
          <a:endParaRPr lang="en-US" sz="1200" b="1" dirty="0">
            <a:solidFill>
              <a:srgbClr val="663300"/>
            </a:solidFill>
            <a:latin typeface="+mj-lt"/>
          </a:endParaRPr>
        </a:p>
      </dgm:t>
    </dgm:pt>
    <dgm:pt modelId="{97E5FFF5-FE0E-4056-AA19-33A0262AEB70}" type="parTrans" cxnId="{79946FBE-B92B-43C9-94D2-BB1FD0D7680E}">
      <dgm:prSet/>
      <dgm:spPr/>
      <dgm:t>
        <a:bodyPr/>
        <a:lstStyle/>
        <a:p>
          <a:endParaRPr lang="en-US"/>
        </a:p>
      </dgm:t>
    </dgm:pt>
    <dgm:pt modelId="{0C42C7B6-3758-47EE-8980-4BA566FF40A4}" type="sibTrans" cxnId="{79946FBE-B92B-43C9-94D2-BB1FD0D7680E}">
      <dgm:prSet/>
      <dgm:spPr/>
      <dgm:t>
        <a:bodyPr/>
        <a:lstStyle/>
        <a:p>
          <a:endParaRPr lang="en-US"/>
        </a:p>
      </dgm:t>
    </dgm:pt>
    <dgm:pt modelId="{E2CA9367-7A2A-44E7-9B44-7A444BE2793F}">
      <dgm:prSet custT="1"/>
      <dgm:spPr/>
      <dgm:t>
        <a:bodyPr/>
        <a:lstStyle/>
        <a:p>
          <a:r>
            <a:rPr lang="en-US" sz="1200" b="1" dirty="0" smtClean="0">
              <a:solidFill>
                <a:srgbClr val="663300"/>
              </a:solidFill>
              <a:latin typeface="+mj-lt"/>
            </a:rPr>
            <a:t>BPT</a:t>
          </a:r>
          <a:endParaRPr lang="en-US" sz="1200" b="1" dirty="0">
            <a:solidFill>
              <a:srgbClr val="663300"/>
            </a:solidFill>
            <a:latin typeface="+mj-lt"/>
          </a:endParaRPr>
        </a:p>
      </dgm:t>
    </dgm:pt>
    <dgm:pt modelId="{31F654A8-D07A-4B71-A224-E1673222775F}" type="parTrans" cxnId="{44914955-2997-47D2-A8F3-BF1E9BA9B216}">
      <dgm:prSet/>
      <dgm:spPr/>
      <dgm:t>
        <a:bodyPr/>
        <a:lstStyle/>
        <a:p>
          <a:endParaRPr lang="en-US"/>
        </a:p>
      </dgm:t>
    </dgm:pt>
    <dgm:pt modelId="{515474A4-8FB1-4D22-B8C1-155FD77B057F}" type="sibTrans" cxnId="{44914955-2997-47D2-A8F3-BF1E9BA9B216}">
      <dgm:prSet/>
      <dgm:spPr/>
      <dgm:t>
        <a:bodyPr/>
        <a:lstStyle/>
        <a:p>
          <a:endParaRPr lang="en-US"/>
        </a:p>
      </dgm:t>
    </dgm:pt>
    <dgm:pt modelId="{8FEE0F51-A196-4829-96FA-B1795A91E67F}">
      <dgm:prSet custT="1"/>
      <dgm:spPr/>
      <dgm:t>
        <a:bodyPr/>
        <a:lstStyle/>
        <a:p>
          <a:r>
            <a:rPr lang="en-US" sz="1200" b="1" dirty="0" smtClean="0">
              <a:solidFill>
                <a:srgbClr val="663300"/>
              </a:solidFill>
              <a:latin typeface="+mj-lt"/>
            </a:rPr>
            <a:t>Shear Wave Velocity</a:t>
          </a:r>
          <a:endParaRPr lang="en-US" sz="1200" b="1" dirty="0">
            <a:solidFill>
              <a:srgbClr val="663300"/>
            </a:solidFill>
            <a:latin typeface="+mj-lt"/>
          </a:endParaRPr>
        </a:p>
      </dgm:t>
    </dgm:pt>
    <dgm:pt modelId="{8E742DC1-C1E1-4BFB-AAFE-438B2D02B753}" type="parTrans" cxnId="{75178332-EAA9-4D52-AC90-B87893AC1D71}">
      <dgm:prSet/>
      <dgm:spPr/>
      <dgm:t>
        <a:bodyPr/>
        <a:lstStyle/>
        <a:p>
          <a:endParaRPr lang="en-US"/>
        </a:p>
      </dgm:t>
    </dgm:pt>
    <dgm:pt modelId="{C95402F9-0C11-4ACA-9927-04B4F8FBC9C3}" type="sibTrans" cxnId="{75178332-EAA9-4D52-AC90-B87893AC1D71}">
      <dgm:prSet/>
      <dgm:spPr/>
      <dgm:t>
        <a:bodyPr/>
        <a:lstStyle/>
        <a:p>
          <a:endParaRPr lang="en-US"/>
        </a:p>
      </dgm:t>
    </dgm:pt>
    <dgm:pt modelId="{B934E6E6-85EE-43DC-AA78-2A204AFEA43B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l"/>
          <a:r>
            <a:rPr lang="en-US" sz="1100" b="1" dirty="0" smtClean="0">
              <a:solidFill>
                <a:srgbClr val="663300"/>
              </a:solidFill>
              <a:latin typeface="+mj-lt"/>
            </a:rPr>
            <a:t>Vancouver Task Force 2007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EDCD0D24-B304-4F07-AF11-3F241B664CA3}" type="parTrans" cxnId="{A4595B61-0328-4EAD-A5A7-675BDA5F3DA4}">
      <dgm:prSet/>
      <dgm:spPr/>
      <dgm:t>
        <a:bodyPr/>
        <a:lstStyle/>
        <a:p>
          <a:endParaRPr lang="en-US"/>
        </a:p>
      </dgm:t>
    </dgm:pt>
    <dgm:pt modelId="{55E04EB2-D6AF-455D-908E-E746B0AA6B89}" type="sibTrans" cxnId="{A4595B61-0328-4EAD-A5A7-675BDA5F3DA4}">
      <dgm:prSet/>
      <dgm:spPr/>
      <dgm:t>
        <a:bodyPr/>
        <a:lstStyle/>
        <a:p>
          <a:endParaRPr lang="en-US"/>
        </a:p>
      </dgm:t>
    </dgm:pt>
    <dgm:pt modelId="{7BECBB48-8581-46DE-8D3A-637ED563CBE0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300" b="1" dirty="0" smtClean="0">
              <a:solidFill>
                <a:srgbClr val="7030A0"/>
              </a:solidFill>
              <a:latin typeface="+mj-lt"/>
            </a:rPr>
            <a:t>Lateral Disp. Method:</a:t>
          </a:r>
          <a:endParaRPr lang="en-US" sz="1300" b="1" dirty="0">
            <a:solidFill>
              <a:srgbClr val="7030A0"/>
            </a:solidFill>
            <a:latin typeface="+mj-lt"/>
          </a:endParaRPr>
        </a:p>
      </dgm:t>
    </dgm:pt>
    <dgm:pt modelId="{BC9A268F-10A1-40AC-BCA6-2A890F2A5C63}" type="parTrans" cxnId="{866B52F5-D23A-4CAD-919F-AA6947079B40}">
      <dgm:prSet/>
      <dgm:spPr/>
      <dgm:t>
        <a:bodyPr/>
        <a:lstStyle/>
        <a:p>
          <a:endParaRPr lang="en-US"/>
        </a:p>
      </dgm:t>
    </dgm:pt>
    <dgm:pt modelId="{2C471EAB-46D3-4453-8895-C1CB3E0FDA4E}" type="sibTrans" cxnId="{866B52F5-D23A-4CAD-919F-AA6947079B40}">
      <dgm:prSet/>
      <dgm:spPr/>
      <dgm:t>
        <a:bodyPr/>
        <a:lstStyle/>
        <a:p>
          <a:endParaRPr lang="en-US"/>
        </a:p>
      </dgm:t>
    </dgm:pt>
    <dgm:pt modelId="{E8DD7569-B662-43C3-8BEC-35730133E778}">
      <dgm:prSet phldrT="[Text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rgbClr val="663300"/>
              </a:solidFill>
              <a:latin typeface="+mj-lt"/>
            </a:rPr>
            <a:t>Zhang &amp; </a:t>
          </a:r>
          <a:r>
            <a:rPr lang="en-US" sz="1100" b="1" dirty="0" smtClean="0">
              <a:solidFill>
                <a:srgbClr val="663300"/>
              </a:solidFill>
              <a:latin typeface="+mj-lt"/>
            </a:rPr>
            <a:t>Robertson, 2004</a:t>
          </a:r>
          <a:endParaRPr lang="en-US" sz="1100" b="1" dirty="0">
            <a:solidFill>
              <a:srgbClr val="663300"/>
            </a:solidFill>
            <a:latin typeface="+mj-lt"/>
          </a:endParaRPr>
        </a:p>
      </dgm:t>
    </dgm:pt>
    <dgm:pt modelId="{80B0FC53-FE3A-43AA-8CA2-AB3CDB9BA7A0}" type="parTrans" cxnId="{F7DBA784-866F-4148-8B29-E17DA9E9CF90}">
      <dgm:prSet/>
      <dgm:spPr/>
      <dgm:t>
        <a:bodyPr/>
        <a:lstStyle/>
        <a:p>
          <a:endParaRPr lang="en-US"/>
        </a:p>
      </dgm:t>
    </dgm:pt>
    <dgm:pt modelId="{499EF55E-231D-449A-8FC7-842AE95CE293}" type="sibTrans" cxnId="{F7DBA784-866F-4148-8B29-E17DA9E9CF90}">
      <dgm:prSet/>
      <dgm:spPr/>
      <dgm:t>
        <a:bodyPr/>
        <a:lstStyle/>
        <a:p>
          <a:endParaRPr lang="en-US"/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285434" custScaleY="125813" custLinFactY="-39726" custLinFactNeighborX="-100" custLinFactNeighborY="-100000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4706497D-58BE-4E3F-9405-853F01D690A4}" type="pres">
      <dgm:prSet presAssocID="{BC9A268F-10A1-40AC-BCA6-2A890F2A5C63}" presName="Name13" presStyleLbl="parChTrans1D2" presStyleIdx="0" presStyleCnt="3"/>
      <dgm:spPr/>
      <dgm:t>
        <a:bodyPr/>
        <a:lstStyle/>
        <a:p>
          <a:endParaRPr lang="en-US"/>
        </a:p>
      </dgm:t>
    </dgm:pt>
    <dgm:pt modelId="{B3AA07CD-6DF8-4728-BA5B-57DF63A19FC4}" type="pres">
      <dgm:prSet presAssocID="{7BECBB48-8581-46DE-8D3A-637ED563CBE0}" presName="childText" presStyleLbl="bgAcc1" presStyleIdx="0" presStyleCnt="3" custScaleX="492308" custScaleY="171869" custLinFactNeighborX="105" custLinFactNeighborY="-63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2106D-F2AD-4D2C-86DE-9C88CD8A9DB2}" type="pres">
      <dgm:prSet presAssocID="{B58AE434-85FD-4AD1-9F7E-524F3A671E3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7BC0388-4111-423C-8BC5-34A7E705B614}" type="pres">
      <dgm:prSet presAssocID="{3FF93C6E-2AF5-4C29-BEE9-C8BF192AE872}" presName="childText" presStyleLbl="bgAcc1" presStyleIdx="1" presStyleCnt="3" custScaleX="483062" custScaleY="656890" custLinFactNeighborX="-979" custLinFactNeighborY="-68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01B6B-2D05-4B2E-B904-5548E851529C}" type="pres">
      <dgm:prSet presAssocID="{2F88A8E8-7D66-4A8F-ACD9-5B08AB4ABEAC}" presName="Name13" presStyleLbl="parChTrans1D2" presStyleIdx="2" presStyleCnt="3"/>
      <dgm:spPr/>
      <dgm:t>
        <a:bodyPr/>
        <a:lstStyle/>
        <a:p>
          <a:endParaRPr lang="en-US"/>
        </a:p>
      </dgm:t>
    </dgm:pt>
    <dgm:pt modelId="{187D6D1F-8D60-45CF-A9DC-599B938BDE04}" type="pres">
      <dgm:prSet presAssocID="{5E4FA06E-4605-469D-9C97-CBF212E09BAD}" presName="childText" presStyleLbl="bgAcc1" presStyleIdx="2" presStyleCnt="3" custScaleX="463194" custScaleY="335585" custLinFactNeighborX="-979" custLinFactNeighborY="-62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46FBE-B92B-43C9-94D2-BB1FD0D7680E}" srcId="{5E4FA06E-4605-469D-9C97-CBF212E09BAD}" destId="{EDE16DB1-56A0-4BF7-A778-89516A3A4D84}" srcOrd="0" destOrd="0" parTransId="{97E5FFF5-FE0E-4056-AA19-33A0262AEB70}" sibTransId="{0C42C7B6-3758-47EE-8980-4BA566FF40A4}"/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E2CA4BB5-60AE-465F-89D8-AE1C0D5DE80E}" srcId="{AA0A1F80-B6BF-494F-AA3A-76A1A68D6166}" destId="{5E4FA06E-4605-469D-9C97-CBF212E09BAD}" srcOrd="2" destOrd="0" parTransId="{2F88A8E8-7D66-4A8F-ACD9-5B08AB4ABEAC}" sibTransId="{078A7C2D-A567-4A77-A506-47DFC2EBC808}"/>
    <dgm:cxn modelId="{C387A2F8-DB0D-44BF-8F10-87EA422C402B}" type="presOf" srcId="{B58AE434-85FD-4AD1-9F7E-524F3A671E37}" destId="{5992106D-F2AD-4D2C-86DE-9C88CD8A9DB2}" srcOrd="0" destOrd="0" presId="urn:microsoft.com/office/officeart/2005/8/layout/hierarchy3"/>
    <dgm:cxn modelId="{325446BD-F146-412D-B64C-E4EC692E6CEC}" type="presOf" srcId="{7BECBB48-8581-46DE-8D3A-637ED563CBE0}" destId="{B3AA07CD-6DF8-4728-BA5B-57DF63A19FC4}" srcOrd="0" destOrd="0" presId="urn:microsoft.com/office/officeart/2005/8/layout/hierarchy3"/>
    <dgm:cxn modelId="{AA1373CC-41DA-4427-B8FD-6AFA32DA4B93}" type="presOf" srcId="{09480317-4D50-4DFF-BA68-08320544CC50}" destId="{47BC0388-4111-423C-8BC5-34A7E705B614}" srcOrd="0" destOrd="5" presId="urn:microsoft.com/office/officeart/2005/8/layout/hierarchy3"/>
    <dgm:cxn modelId="{F7DBA784-866F-4148-8B29-E17DA9E9CF90}" srcId="{7BECBB48-8581-46DE-8D3A-637ED563CBE0}" destId="{E8DD7569-B662-43C3-8BEC-35730133E778}" srcOrd="0" destOrd="0" parTransId="{80B0FC53-FE3A-43AA-8CA2-AB3CDB9BA7A0}" sibTransId="{499EF55E-231D-449A-8FC7-842AE95CE293}"/>
    <dgm:cxn modelId="{7A5EBB41-2C98-43A3-BAD7-D50DE419B991}" type="presOf" srcId="{EDE16DB1-56A0-4BF7-A778-89516A3A4D84}" destId="{187D6D1F-8D60-45CF-A9DC-599B938BDE04}" srcOrd="0" destOrd="1" presId="urn:microsoft.com/office/officeart/2005/8/layout/hierarchy3"/>
    <dgm:cxn modelId="{EE048406-DB9A-42A3-BE0F-4D3FD051987A}" srcId="{3FF93C6E-2AF5-4C29-BEE9-C8BF192AE872}" destId="{4A692EC8-BBBC-47A6-9726-105283F8993F}" srcOrd="3" destOrd="0" parTransId="{5C478657-D12F-45AF-B885-A3F56739C978}" sibTransId="{4D8D8FE4-7B88-40D2-B184-A32627FFD886}"/>
    <dgm:cxn modelId="{5F50C5D7-EC41-406E-B737-DD4D9B22B3E8}" type="presOf" srcId="{6071DBBC-05D7-46E9-8254-7CB27828DD9E}" destId="{47BC0388-4111-423C-8BC5-34A7E705B614}" srcOrd="0" destOrd="6" presId="urn:microsoft.com/office/officeart/2005/8/layout/hierarchy3"/>
    <dgm:cxn modelId="{A4595B61-0328-4EAD-A5A7-675BDA5F3DA4}" srcId="{3FF93C6E-2AF5-4C29-BEE9-C8BF192AE872}" destId="{B934E6E6-85EE-43DC-AA78-2A204AFEA43B}" srcOrd="7" destOrd="0" parTransId="{EDCD0D24-B304-4F07-AF11-3F241B664CA3}" sibTransId="{55E04EB2-D6AF-455D-908E-E746B0AA6B89}"/>
    <dgm:cxn modelId="{1CD0A943-635B-44DE-A223-CF1DC1E103D9}" type="presOf" srcId="{C636A885-42DF-48BD-807F-E64715BF039F}" destId="{C046D559-E15C-4E60-BA2F-090C0839B629}" srcOrd="0" destOrd="0" presId="urn:microsoft.com/office/officeart/2005/8/layout/hierarchy3"/>
    <dgm:cxn modelId="{EFB90BCC-8405-49C8-A815-F773EDAF57E1}" type="presOf" srcId="{B934E6E6-85EE-43DC-AA78-2A204AFEA43B}" destId="{47BC0388-4111-423C-8BC5-34A7E705B614}" srcOrd="0" destOrd="8" presId="urn:microsoft.com/office/officeart/2005/8/layout/hierarchy3"/>
    <dgm:cxn modelId="{B84FF3B8-9627-4204-8A90-02969E17DDA4}" srcId="{3FF93C6E-2AF5-4C29-BEE9-C8BF192AE872}" destId="{6071DBBC-05D7-46E9-8254-7CB27828DD9E}" srcOrd="5" destOrd="0" parTransId="{46CFC0EE-E92F-4365-B5D8-FE7F7D4D79AC}" sibTransId="{1D328D54-7FA3-4648-AA2D-53A7B436E090}"/>
    <dgm:cxn modelId="{62FCD640-AF0B-4B10-B035-1BDA52547F9F}" srcId="{3FF93C6E-2AF5-4C29-BEE9-C8BF192AE872}" destId="{1DE1701B-B368-4AAD-BFFE-D6D3684EFB4C}" srcOrd="2" destOrd="0" parTransId="{C9D2CA81-70AB-424E-A636-45D74A68F6BC}" sibTransId="{7E71A3E1-FE9B-4F92-8C03-5267FD61B511}"/>
    <dgm:cxn modelId="{FD5BEC0E-8DFE-4070-94C7-1D9F82C855A2}" type="presOf" srcId="{FD615E60-2CE3-4CBC-A163-92BBD975C8DC}" destId="{47BC0388-4111-423C-8BC5-34A7E705B614}" srcOrd="0" destOrd="1" presId="urn:microsoft.com/office/officeart/2005/8/layout/hierarchy3"/>
    <dgm:cxn modelId="{43743B41-A03A-4472-A432-D14E7627CB14}" srcId="{3FF93C6E-2AF5-4C29-BEE9-C8BF192AE872}" destId="{36FB5DC8-0F21-493E-A996-775600C3638C}" srcOrd="1" destOrd="0" parTransId="{FEEF2508-2B08-480E-BF2C-DA1D3F2FA4FC}" sibTransId="{EECC73F5-60EE-42B4-9592-ADD1661E92EA}"/>
    <dgm:cxn modelId="{6715B60A-F697-4626-88B3-76B594089F21}" type="presOf" srcId="{E8DD7569-B662-43C3-8BEC-35730133E778}" destId="{B3AA07CD-6DF8-4728-BA5B-57DF63A19FC4}" srcOrd="0" destOrd="1" presId="urn:microsoft.com/office/officeart/2005/8/layout/hierarchy3"/>
    <dgm:cxn modelId="{CE895049-C96F-430B-8196-80FF33F45569}" type="presOf" srcId="{268E49D7-6427-448E-883E-EEF7A33DA485}" destId="{47BC0388-4111-423C-8BC5-34A7E705B614}" srcOrd="0" destOrd="7" presId="urn:microsoft.com/office/officeart/2005/8/layout/hierarchy3"/>
    <dgm:cxn modelId="{C151CCD4-AA35-44DD-81FA-B2FEA80D33B3}" srcId="{AA0A1F80-B6BF-494F-AA3A-76A1A68D6166}" destId="{3FF93C6E-2AF5-4C29-BEE9-C8BF192AE872}" srcOrd="1" destOrd="0" parTransId="{B58AE434-85FD-4AD1-9F7E-524F3A671E37}" sibTransId="{B99543E8-F3B5-477A-A635-2BE063CA1C16}"/>
    <dgm:cxn modelId="{9ADD3C53-5EDC-44DF-A23A-87B8068B6877}" srcId="{3FF93C6E-2AF5-4C29-BEE9-C8BF192AE872}" destId="{268E49D7-6427-448E-883E-EEF7A33DA485}" srcOrd="6" destOrd="0" parTransId="{179D3EEF-4BB4-4DD5-99A5-2A08998A9805}" sibTransId="{B15EF2CA-4E51-4214-8859-EE692A547678}"/>
    <dgm:cxn modelId="{B7AA970B-41F4-4EDC-BA2C-90399161A802}" srcId="{3FF93C6E-2AF5-4C29-BEE9-C8BF192AE872}" destId="{FD615E60-2CE3-4CBC-A163-92BBD975C8DC}" srcOrd="0" destOrd="0" parTransId="{F7EB415D-0B62-40AA-BE14-9C5F7F475EB0}" sibTransId="{2BC92528-9E5C-40B0-AF13-203E65FEC6AB}"/>
    <dgm:cxn modelId="{EEAAEE7A-E411-40B9-9C9E-882609C42D32}" type="presOf" srcId="{5E4FA06E-4605-469D-9C97-CBF212E09BAD}" destId="{187D6D1F-8D60-45CF-A9DC-599B938BDE04}" srcOrd="0" destOrd="0" presId="urn:microsoft.com/office/officeart/2005/8/layout/hierarchy3"/>
    <dgm:cxn modelId="{7D6A5AF7-CD31-4811-880A-0EC9AC130EC1}" type="presOf" srcId="{36FB5DC8-0F21-493E-A996-775600C3638C}" destId="{47BC0388-4111-423C-8BC5-34A7E705B614}" srcOrd="0" destOrd="2" presId="urn:microsoft.com/office/officeart/2005/8/layout/hierarchy3"/>
    <dgm:cxn modelId="{4C5024E4-0996-490F-A193-8F6ACA73FAAF}" type="presOf" srcId="{1DE1701B-B368-4AAD-BFFE-D6D3684EFB4C}" destId="{47BC0388-4111-423C-8BC5-34A7E705B614}" srcOrd="0" destOrd="3" presId="urn:microsoft.com/office/officeart/2005/8/layout/hierarchy3"/>
    <dgm:cxn modelId="{EA57F1BD-F4B3-4E42-A127-51935BA147D0}" type="presOf" srcId="{BC9A268F-10A1-40AC-BCA6-2A890F2A5C63}" destId="{4706497D-58BE-4E3F-9405-853F01D690A4}" srcOrd="0" destOrd="0" presId="urn:microsoft.com/office/officeart/2005/8/layout/hierarchy3"/>
    <dgm:cxn modelId="{B1D5A298-08D8-4D9F-925E-EBDD54FED2D2}" type="presOf" srcId="{2F88A8E8-7D66-4A8F-ACD9-5B08AB4ABEAC}" destId="{C0001B6B-2D05-4B2E-B904-5548E851529C}" srcOrd="0" destOrd="0" presId="urn:microsoft.com/office/officeart/2005/8/layout/hierarchy3"/>
    <dgm:cxn modelId="{44914955-2997-47D2-A8F3-BF1E9BA9B216}" srcId="{5E4FA06E-4605-469D-9C97-CBF212E09BAD}" destId="{E2CA9367-7A2A-44E7-9B44-7A444BE2793F}" srcOrd="1" destOrd="0" parTransId="{31F654A8-D07A-4B71-A224-E1673222775F}" sibTransId="{515474A4-8FB1-4D22-B8C1-155FD77B057F}"/>
    <dgm:cxn modelId="{8B3B2173-4E47-4A1F-B768-E83E8CEB52D4}" type="presOf" srcId="{3FF93C6E-2AF5-4C29-BEE9-C8BF192AE872}" destId="{47BC0388-4111-423C-8BC5-34A7E705B614}" srcOrd="0" destOrd="0" presId="urn:microsoft.com/office/officeart/2005/8/layout/hierarchy3"/>
    <dgm:cxn modelId="{75178332-EAA9-4D52-AC90-B87893AC1D71}" srcId="{5E4FA06E-4605-469D-9C97-CBF212E09BAD}" destId="{8FEE0F51-A196-4829-96FA-B1795A91E67F}" srcOrd="2" destOrd="0" parTransId="{8E742DC1-C1E1-4BFB-AAFE-438B2D02B753}" sibTransId="{C95402F9-0C11-4ACA-9927-04B4F8FBC9C3}"/>
    <dgm:cxn modelId="{66B1021D-73BA-4E3A-AAAE-CD6B64EEDC60}" srcId="{3FF93C6E-2AF5-4C29-BEE9-C8BF192AE872}" destId="{09480317-4D50-4DFF-BA68-08320544CC50}" srcOrd="4" destOrd="0" parTransId="{79B8C8E0-4528-4EC8-81A0-00FA190CDE06}" sibTransId="{F46064FE-84B1-401D-AB16-3E221340844A}"/>
    <dgm:cxn modelId="{643C8597-6878-4C57-A31B-F81F317F1579}" type="presOf" srcId="{E2CA9367-7A2A-44E7-9B44-7A444BE2793F}" destId="{187D6D1F-8D60-45CF-A9DC-599B938BDE04}" srcOrd="0" destOrd="2" presId="urn:microsoft.com/office/officeart/2005/8/layout/hierarchy3"/>
    <dgm:cxn modelId="{AE74AEBB-3A20-4E2B-9A43-20DB46AB6800}" type="presOf" srcId="{AA0A1F80-B6BF-494F-AA3A-76A1A68D6166}" destId="{97A3D2A4-FBAA-4332-B985-931F845DBF68}" srcOrd="1" destOrd="0" presId="urn:microsoft.com/office/officeart/2005/8/layout/hierarchy3"/>
    <dgm:cxn modelId="{866B52F5-D23A-4CAD-919F-AA6947079B40}" srcId="{AA0A1F80-B6BF-494F-AA3A-76A1A68D6166}" destId="{7BECBB48-8581-46DE-8D3A-637ED563CBE0}" srcOrd="0" destOrd="0" parTransId="{BC9A268F-10A1-40AC-BCA6-2A890F2A5C63}" sibTransId="{2C471EAB-46D3-4453-8895-C1CB3E0FDA4E}"/>
    <dgm:cxn modelId="{58EF3640-3B16-48A3-9D32-D979E780D1DD}" type="presOf" srcId="{AA0A1F80-B6BF-494F-AA3A-76A1A68D6166}" destId="{A863BE72-89BC-4F11-9ED9-5DCAEB3130AC}" srcOrd="0" destOrd="0" presId="urn:microsoft.com/office/officeart/2005/8/layout/hierarchy3"/>
    <dgm:cxn modelId="{7DBCCE52-5325-4A59-A7D8-FB6E0FC1AB4D}" type="presOf" srcId="{4A692EC8-BBBC-47A6-9726-105283F8993F}" destId="{47BC0388-4111-423C-8BC5-34A7E705B614}" srcOrd="0" destOrd="4" presId="urn:microsoft.com/office/officeart/2005/8/layout/hierarchy3"/>
    <dgm:cxn modelId="{AA249596-762B-4575-8496-5A4ED7EA045F}" type="presOf" srcId="{8FEE0F51-A196-4829-96FA-B1795A91E67F}" destId="{187D6D1F-8D60-45CF-A9DC-599B938BDE04}" srcOrd="0" destOrd="3" presId="urn:microsoft.com/office/officeart/2005/8/layout/hierarchy3"/>
    <dgm:cxn modelId="{142A16CA-9485-4E60-96BC-1481AF206D90}" type="presParOf" srcId="{C046D559-E15C-4E60-BA2F-090C0839B629}" destId="{0EE1E9A3-0621-4C89-BA4D-544C485C9F6A}" srcOrd="0" destOrd="0" presId="urn:microsoft.com/office/officeart/2005/8/layout/hierarchy3"/>
    <dgm:cxn modelId="{8F8BFC8B-CC9E-4CC5-A4B2-0085EB38E6A7}" type="presParOf" srcId="{0EE1E9A3-0621-4C89-BA4D-544C485C9F6A}" destId="{246641B4-D6DE-417C-BB56-F6296CAD8573}" srcOrd="0" destOrd="0" presId="urn:microsoft.com/office/officeart/2005/8/layout/hierarchy3"/>
    <dgm:cxn modelId="{2C9B741E-2F9F-40B1-93F4-F4AA1062B9D8}" type="presParOf" srcId="{246641B4-D6DE-417C-BB56-F6296CAD8573}" destId="{A863BE72-89BC-4F11-9ED9-5DCAEB3130AC}" srcOrd="0" destOrd="0" presId="urn:microsoft.com/office/officeart/2005/8/layout/hierarchy3"/>
    <dgm:cxn modelId="{6CC71667-01FD-4B4B-819D-3C09D9DCB43D}" type="presParOf" srcId="{246641B4-D6DE-417C-BB56-F6296CAD8573}" destId="{97A3D2A4-FBAA-4332-B985-931F845DBF68}" srcOrd="1" destOrd="0" presId="urn:microsoft.com/office/officeart/2005/8/layout/hierarchy3"/>
    <dgm:cxn modelId="{11F12328-ACD8-4A9A-86AC-EEE75A8BC3AF}" type="presParOf" srcId="{0EE1E9A3-0621-4C89-BA4D-544C485C9F6A}" destId="{1FFE80B1-E5BA-4F6C-A0F6-86442CA5747D}" srcOrd="1" destOrd="0" presId="urn:microsoft.com/office/officeart/2005/8/layout/hierarchy3"/>
    <dgm:cxn modelId="{A80851BB-91F3-42F6-86B4-2D96DEFA179F}" type="presParOf" srcId="{1FFE80B1-E5BA-4F6C-A0F6-86442CA5747D}" destId="{4706497D-58BE-4E3F-9405-853F01D690A4}" srcOrd="0" destOrd="0" presId="urn:microsoft.com/office/officeart/2005/8/layout/hierarchy3"/>
    <dgm:cxn modelId="{A62849CB-F65D-429E-8C50-67C4C6EF1DDD}" type="presParOf" srcId="{1FFE80B1-E5BA-4F6C-A0F6-86442CA5747D}" destId="{B3AA07CD-6DF8-4728-BA5B-57DF63A19FC4}" srcOrd="1" destOrd="0" presId="urn:microsoft.com/office/officeart/2005/8/layout/hierarchy3"/>
    <dgm:cxn modelId="{58120604-E52F-4082-AB47-22CDDFAE62C1}" type="presParOf" srcId="{1FFE80B1-E5BA-4F6C-A0F6-86442CA5747D}" destId="{5992106D-F2AD-4D2C-86DE-9C88CD8A9DB2}" srcOrd="2" destOrd="0" presId="urn:microsoft.com/office/officeart/2005/8/layout/hierarchy3"/>
    <dgm:cxn modelId="{23DD363D-FB05-4A65-9ADD-3B37C3003621}" type="presParOf" srcId="{1FFE80B1-E5BA-4F6C-A0F6-86442CA5747D}" destId="{47BC0388-4111-423C-8BC5-34A7E705B614}" srcOrd="3" destOrd="0" presId="urn:microsoft.com/office/officeart/2005/8/layout/hierarchy3"/>
    <dgm:cxn modelId="{49B6DB69-4188-4AF4-83E9-8A7D8F1486BB}" type="presParOf" srcId="{1FFE80B1-E5BA-4F6C-A0F6-86442CA5747D}" destId="{C0001B6B-2D05-4B2E-B904-5548E851529C}" srcOrd="4" destOrd="0" presId="urn:microsoft.com/office/officeart/2005/8/layout/hierarchy3"/>
    <dgm:cxn modelId="{AABFA399-7A48-4D1E-B47B-7C0F550E154C}" type="presParOf" srcId="{1FFE80B1-E5BA-4F6C-A0F6-86442CA5747D}" destId="{187D6D1F-8D60-45CF-A9DC-599B938BDE0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36A885-42DF-48BD-807F-E64715BF039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A1F80-B6BF-494F-AA3A-76A1A68D6166}">
      <dgm:prSet phldrT="[Text]" custT="1"/>
      <dgm:spPr/>
      <dgm:t>
        <a:bodyPr/>
        <a:lstStyle/>
        <a:p>
          <a:r>
            <a:rPr lang="en-US" sz="1500" b="1" dirty="0" smtClean="0">
              <a:solidFill>
                <a:srgbClr val="FFFF00"/>
              </a:solidFill>
              <a:latin typeface="+mj-lt"/>
            </a:rPr>
            <a:t>Pressure-meter</a:t>
          </a:r>
          <a:endParaRPr lang="en-US" sz="1500" b="1" dirty="0">
            <a:solidFill>
              <a:srgbClr val="FFFF00"/>
            </a:solidFill>
            <a:latin typeface="+mj-lt"/>
          </a:endParaRPr>
        </a:p>
      </dgm:t>
    </dgm:pt>
    <dgm:pt modelId="{B823AAD4-F8B7-4349-8A29-22728E4612EC}" type="par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8C531849-C7CE-4B03-8BF8-0D557AF98099}" type="sibTrans" cxnId="{84F3FDCF-3FFB-47C4-B984-81D30C72BF76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FD615E60-2CE3-4CBC-A163-92BBD975C8DC}">
      <dgm:prSet phldrT="[Text]" custT="1"/>
      <dgm:spPr/>
      <dgm:t>
        <a:bodyPr/>
        <a:lstStyle/>
        <a:p>
          <a:pPr algn="l"/>
          <a:r>
            <a:rPr lang="en-US" sz="1500" b="1" dirty="0" smtClean="0">
              <a:latin typeface="+mj-lt"/>
            </a:rPr>
            <a:t>ASTM D4719</a:t>
          </a:r>
          <a:endParaRPr lang="en-US" sz="1500" b="1" dirty="0">
            <a:latin typeface="+mj-lt"/>
          </a:endParaRPr>
        </a:p>
      </dgm:t>
    </dgm:pt>
    <dgm:pt modelId="{F7EB415D-0B62-40AA-BE14-9C5F7F475EB0}" type="par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2BC92528-9E5C-40B0-AF13-203E65FEC6AB}" type="sibTrans" cxnId="{B7AA970B-41F4-4EDC-BA2C-90399161A802}">
      <dgm:prSet/>
      <dgm:spPr/>
      <dgm:t>
        <a:bodyPr/>
        <a:lstStyle/>
        <a:p>
          <a:endParaRPr lang="en-US" sz="1500" b="1">
            <a:latin typeface="+mj-lt"/>
          </a:endParaRPr>
        </a:p>
      </dgm:t>
    </dgm:pt>
    <dgm:pt modelId="{C046D559-E15C-4E60-BA2F-090C0839B629}" type="pres">
      <dgm:prSet presAssocID="{C636A885-42DF-48BD-807F-E64715BF03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E1E9A3-0621-4C89-BA4D-544C485C9F6A}" type="pres">
      <dgm:prSet presAssocID="{AA0A1F80-B6BF-494F-AA3A-76A1A68D6166}" presName="root" presStyleCnt="0"/>
      <dgm:spPr/>
    </dgm:pt>
    <dgm:pt modelId="{246641B4-D6DE-417C-BB56-F6296CAD8573}" type="pres">
      <dgm:prSet presAssocID="{AA0A1F80-B6BF-494F-AA3A-76A1A68D6166}" presName="rootComposite" presStyleCnt="0"/>
      <dgm:spPr/>
    </dgm:pt>
    <dgm:pt modelId="{A863BE72-89BC-4F11-9ED9-5DCAEB3130AC}" type="pres">
      <dgm:prSet presAssocID="{AA0A1F80-B6BF-494F-AA3A-76A1A68D6166}" presName="rootText" presStyleLbl="node1" presStyleIdx="0" presStyleCnt="1" custScaleX="80724" custScaleY="39043"/>
      <dgm:spPr/>
      <dgm:t>
        <a:bodyPr/>
        <a:lstStyle/>
        <a:p>
          <a:endParaRPr lang="en-US"/>
        </a:p>
      </dgm:t>
    </dgm:pt>
    <dgm:pt modelId="{97A3D2A4-FBAA-4332-B985-931F845DBF68}" type="pres">
      <dgm:prSet presAssocID="{AA0A1F80-B6BF-494F-AA3A-76A1A68D6166}" presName="rootConnector" presStyleLbl="node1" presStyleIdx="0" presStyleCnt="1"/>
      <dgm:spPr/>
      <dgm:t>
        <a:bodyPr/>
        <a:lstStyle/>
        <a:p>
          <a:endParaRPr lang="en-US"/>
        </a:p>
      </dgm:t>
    </dgm:pt>
    <dgm:pt modelId="{1FFE80B1-E5BA-4F6C-A0F6-86442CA5747D}" type="pres">
      <dgm:prSet presAssocID="{AA0A1F80-B6BF-494F-AA3A-76A1A68D6166}" presName="childShape" presStyleCnt="0"/>
      <dgm:spPr/>
    </dgm:pt>
    <dgm:pt modelId="{756ED560-6886-42D8-B818-A9D83C1BA9CB}" type="pres">
      <dgm:prSet presAssocID="{F7EB415D-0B62-40AA-BE14-9C5F7F475EB0}" presName="Name13" presStyleLbl="parChTrans1D2" presStyleIdx="0" presStyleCnt="1"/>
      <dgm:spPr/>
      <dgm:t>
        <a:bodyPr/>
        <a:lstStyle/>
        <a:p>
          <a:endParaRPr lang="en-US"/>
        </a:p>
      </dgm:t>
    </dgm:pt>
    <dgm:pt modelId="{71634D4E-0EA4-4A99-9495-43079F6CEE74}" type="pres">
      <dgm:prSet presAssocID="{FD615E60-2CE3-4CBC-A163-92BBD975C8DC}" presName="childText" presStyleLbl="bgAcc1" presStyleIdx="0" presStyleCnt="1" custScaleX="71551" custScaleY="27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3FDCF-3FFB-47C4-B984-81D30C72BF76}" srcId="{C636A885-42DF-48BD-807F-E64715BF039F}" destId="{AA0A1F80-B6BF-494F-AA3A-76A1A68D6166}" srcOrd="0" destOrd="0" parTransId="{B823AAD4-F8B7-4349-8A29-22728E4612EC}" sibTransId="{8C531849-C7CE-4B03-8BF8-0D557AF98099}"/>
    <dgm:cxn modelId="{E33EC2FF-8D58-4C74-A6C4-89BA063990CF}" type="presOf" srcId="{AA0A1F80-B6BF-494F-AA3A-76A1A68D6166}" destId="{97A3D2A4-FBAA-4332-B985-931F845DBF68}" srcOrd="1" destOrd="0" presId="urn:microsoft.com/office/officeart/2005/8/layout/hierarchy3"/>
    <dgm:cxn modelId="{2D82C28D-8777-410D-A1D5-535BFB95A7DB}" type="presOf" srcId="{FD615E60-2CE3-4CBC-A163-92BBD975C8DC}" destId="{71634D4E-0EA4-4A99-9495-43079F6CEE74}" srcOrd="0" destOrd="0" presId="urn:microsoft.com/office/officeart/2005/8/layout/hierarchy3"/>
    <dgm:cxn modelId="{45082816-74E1-4B5F-BA4A-CF395611568D}" type="presOf" srcId="{AA0A1F80-B6BF-494F-AA3A-76A1A68D6166}" destId="{A863BE72-89BC-4F11-9ED9-5DCAEB3130AC}" srcOrd="0" destOrd="0" presId="urn:microsoft.com/office/officeart/2005/8/layout/hierarchy3"/>
    <dgm:cxn modelId="{B7AA970B-41F4-4EDC-BA2C-90399161A802}" srcId="{AA0A1F80-B6BF-494F-AA3A-76A1A68D6166}" destId="{FD615E60-2CE3-4CBC-A163-92BBD975C8DC}" srcOrd="0" destOrd="0" parTransId="{F7EB415D-0B62-40AA-BE14-9C5F7F475EB0}" sibTransId="{2BC92528-9E5C-40B0-AF13-203E65FEC6AB}"/>
    <dgm:cxn modelId="{3244B55A-F036-44AB-AC0B-B3473776029F}" type="presOf" srcId="{F7EB415D-0B62-40AA-BE14-9C5F7F475EB0}" destId="{756ED560-6886-42D8-B818-A9D83C1BA9CB}" srcOrd="0" destOrd="0" presId="urn:microsoft.com/office/officeart/2005/8/layout/hierarchy3"/>
    <dgm:cxn modelId="{F847F48D-704F-4173-A3E9-241403C994DB}" type="presOf" srcId="{C636A885-42DF-48BD-807F-E64715BF039F}" destId="{C046D559-E15C-4E60-BA2F-090C0839B629}" srcOrd="0" destOrd="0" presId="urn:microsoft.com/office/officeart/2005/8/layout/hierarchy3"/>
    <dgm:cxn modelId="{4E0C2131-32DE-42DD-951D-2658E005EED8}" type="presParOf" srcId="{C046D559-E15C-4E60-BA2F-090C0839B629}" destId="{0EE1E9A3-0621-4C89-BA4D-544C485C9F6A}" srcOrd="0" destOrd="0" presId="urn:microsoft.com/office/officeart/2005/8/layout/hierarchy3"/>
    <dgm:cxn modelId="{BAD4B697-47BF-4DB9-8070-E5D547ACE624}" type="presParOf" srcId="{0EE1E9A3-0621-4C89-BA4D-544C485C9F6A}" destId="{246641B4-D6DE-417C-BB56-F6296CAD8573}" srcOrd="0" destOrd="0" presId="urn:microsoft.com/office/officeart/2005/8/layout/hierarchy3"/>
    <dgm:cxn modelId="{0640917A-2F89-48F8-B382-4A2A411F1BBB}" type="presParOf" srcId="{246641B4-D6DE-417C-BB56-F6296CAD8573}" destId="{A863BE72-89BC-4F11-9ED9-5DCAEB3130AC}" srcOrd="0" destOrd="0" presId="urn:microsoft.com/office/officeart/2005/8/layout/hierarchy3"/>
    <dgm:cxn modelId="{CB69E139-282B-4D49-9FE3-629CC3870346}" type="presParOf" srcId="{246641B4-D6DE-417C-BB56-F6296CAD8573}" destId="{97A3D2A4-FBAA-4332-B985-931F845DBF68}" srcOrd="1" destOrd="0" presId="urn:microsoft.com/office/officeart/2005/8/layout/hierarchy3"/>
    <dgm:cxn modelId="{2F4DC333-5597-442C-9BB2-2ED93EABAB2E}" type="presParOf" srcId="{0EE1E9A3-0621-4C89-BA4D-544C485C9F6A}" destId="{1FFE80B1-E5BA-4F6C-A0F6-86442CA5747D}" srcOrd="1" destOrd="0" presId="urn:microsoft.com/office/officeart/2005/8/layout/hierarchy3"/>
    <dgm:cxn modelId="{20CE7C7C-0BCB-46C2-87B4-5ED40FFDC8A4}" type="presParOf" srcId="{1FFE80B1-E5BA-4F6C-A0F6-86442CA5747D}" destId="{756ED560-6886-42D8-B818-A9D83C1BA9CB}" srcOrd="0" destOrd="0" presId="urn:microsoft.com/office/officeart/2005/8/layout/hierarchy3"/>
    <dgm:cxn modelId="{3C264481-AD02-420F-A553-DABB12FB7BED}" type="presParOf" srcId="{1FFE80B1-E5BA-4F6C-A0F6-86442CA5747D}" destId="{71634D4E-0EA4-4A99-9495-43079F6CEE7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13D037-9517-4579-B807-4178F66BE3ED}">
      <dsp:nvSpPr>
        <dsp:cNvPr id="0" name=""/>
        <dsp:cNvSpPr/>
      </dsp:nvSpPr>
      <dsp:spPr>
        <a:xfrm>
          <a:off x="-187837" y="0"/>
          <a:ext cx="5339334" cy="93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C000"/>
              </a:solidFill>
              <a:latin typeface="+mj-lt"/>
            </a:rPr>
            <a:t>PEYSANJ Started at 1997 with Bearing Capacity Module</a:t>
          </a: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-187837" y="0"/>
        <a:ext cx="4278401" cy="932688"/>
      </dsp:txXfrm>
    </dsp:sp>
    <dsp:sp modelId="{8E1EC377-6B82-4CDF-AB51-3941DD6452CA}">
      <dsp:nvSpPr>
        <dsp:cNvPr id="0" name=""/>
        <dsp:cNvSpPr/>
      </dsp:nvSpPr>
      <dsp:spPr>
        <a:xfrm>
          <a:off x="76194" y="1062228"/>
          <a:ext cx="5608703" cy="93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C000"/>
              </a:solidFill>
              <a:latin typeface="+mj-lt"/>
            </a:rPr>
            <a:t>Current version with more than 5 modules</a:t>
          </a: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76194" y="1062228"/>
        <a:ext cx="4553039" cy="932688"/>
      </dsp:txXfrm>
    </dsp:sp>
    <dsp:sp modelId="{CF57FB0D-5344-433C-B5F8-0DD3339A6CB8}">
      <dsp:nvSpPr>
        <dsp:cNvPr id="0" name=""/>
        <dsp:cNvSpPr/>
      </dsp:nvSpPr>
      <dsp:spPr>
        <a:xfrm>
          <a:off x="380991" y="2124456"/>
          <a:ext cx="5796541" cy="93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C000"/>
              </a:solidFill>
              <a:latin typeface="+mj-lt"/>
            </a:rPr>
            <a:t>Database (Access / SQL Server)</a:t>
          </a: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380991" y="2124456"/>
        <a:ext cx="4705522" cy="932688"/>
      </dsp:txXfrm>
    </dsp:sp>
    <dsp:sp modelId="{2CD81DA6-2650-4BFE-932F-C2EFC0B70B50}">
      <dsp:nvSpPr>
        <dsp:cNvPr id="0" name=""/>
        <dsp:cNvSpPr/>
      </dsp:nvSpPr>
      <dsp:spPr>
        <a:xfrm>
          <a:off x="761981" y="3186684"/>
          <a:ext cx="5831994" cy="93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C000"/>
              </a:solidFill>
              <a:latin typeface="+mj-lt"/>
            </a:rPr>
            <a:t>User friendly design, easy to use</a:t>
          </a: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761981" y="3186684"/>
        <a:ext cx="4734302" cy="932688"/>
      </dsp:txXfrm>
    </dsp:sp>
    <dsp:sp modelId="{7C3A97DB-A137-4CD8-A63B-0921217279CD}">
      <dsp:nvSpPr>
        <dsp:cNvPr id="0" name=""/>
        <dsp:cNvSpPr/>
      </dsp:nvSpPr>
      <dsp:spPr>
        <a:xfrm>
          <a:off x="1031352" y="4248912"/>
          <a:ext cx="6090685" cy="93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C000"/>
              </a:solidFill>
              <a:latin typeface="+mj-lt"/>
            </a:rPr>
            <a:t>Single / Network installation</a:t>
          </a: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1031352" y="4248912"/>
        <a:ext cx="4944302" cy="932688"/>
      </dsp:txXfrm>
    </dsp:sp>
    <dsp:sp modelId="{2C7805C1-3C5B-4194-9B30-59B99A619F38}">
      <dsp:nvSpPr>
        <dsp:cNvPr id="0" name=""/>
        <dsp:cNvSpPr/>
      </dsp:nvSpPr>
      <dsp:spPr>
        <a:xfrm>
          <a:off x="4545249" y="681380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4545249" y="681380"/>
        <a:ext cx="606247" cy="606247"/>
      </dsp:txXfrm>
    </dsp:sp>
    <dsp:sp modelId="{1DABC45B-FBD8-499B-A356-432C2F040E0F}">
      <dsp:nvSpPr>
        <dsp:cNvPr id="0" name=""/>
        <dsp:cNvSpPr/>
      </dsp:nvSpPr>
      <dsp:spPr>
        <a:xfrm>
          <a:off x="4943965" y="1743608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4943965" y="1743608"/>
        <a:ext cx="606247" cy="606247"/>
      </dsp:txXfrm>
    </dsp:sp>
    <dsp:sp modelId="{A711361E-8A89-4A54-A739-731F21FB19F5}">
      <dsp:nvSpPr>
        <dsp:cNvPr id="0" name=""/>
        <dsp:cNvSpPr/>
      </dsp:nvSpPr>
      <dsp:spPr>
        <a:xfrm>
          <a:off x="5342682" y="2790291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5342682" y="2790291"/>
        <a:ext cx="606247" cy="606247"/>
      </dsp:txXfrm>
    </dsp:sp>
    <dsp:sp modelId="{FCA284FB-4B7C-48BD-8D65-62AF3C1DC479}">
      <dsp:nvSpPr>
        <dsp:cNvPr id="0" name=""/>
        <dsp:cNvSpPr/>
      </dsp:nvSpPr>
      <dsp:spPr>
        <a:xfrm>
          <a:off x="5741398" y="3862882"/>
          <a:ext cx="606247" cy="606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>
            <a:solidFill>
              <a:srgbClr val="FFC000"/>
            </a:solidFill>
            <a:latin typeface="+mj-lt"/>
          </a:endParaRPr>
        </a:p>
      </dsp:txBody>
      <dsp:txXfrm>
        <a:off x="5741398" y="3862882"/>
        <a:ext cx="606247" cy="6062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405" y="101545"/>
          <a:ext cx="1739762" cy="431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Slope stability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405" y="101545"/>
        <a:ext cx="1739762" cy="431856"/>
      </dsp:txXfrm>
    </dsp:sp>
    <dsp:sp modelId="{756ED560-6886-42D8-B818-A9D83C1BA9CB}">
      <dsp:nvSpPr>
        <dsp:cNvPr id="0" name=""/>
        <dsp:cNvSpPr/>
      </dsp:nvSpPr>
      <dsp:spPr>
        <a:xfrm>
          <a:off x="174381" y="533401"/>
          <a:ext cx="173976" cy="413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471"/>
              </a:lnTo>
              <a:lnTo>
                <a:pt x="173976" y="413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4D4E-0EA4-4A99-9495-43079F6CEE74}">
      <dsp:nvSpPr>
        <dsp:cNvPr id="0" name=""/>
        <dsp:cNvSpPr/>
      </dsp:nvSpPr>
      <dsp:spPr>
        <a:xfrm>
          <a:off x="348357" y="623691"/>
          <a:ext cx="2775437" cy="646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Limit equilibrium analysis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Fang handbook</a:t>
          </a:r>
          <a:endParaRPr lang="en-US" sz="1500" b="1" kern="1200" dirty="0">
            <a:latin typeface="+mj-lt"/>
          </a:endParaRPr>
        </a:p>
      </dsp:txBody>
      <dsp:txXfrm>
        <a:off x="348357" y="623691"/>
        <a:ext cx="2775437" cy="6463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227FE-4617-47BB-AA3D-43D3DDA02735}">
      <dsp:nvSpPr>
        <dsp:cNvPr id="0" name=""/>
        <dsp:cNvSpPr/>
      </dsp:nvSpPr>
      <dsp:spPr>
        <a:xfrm>
          <a:off x="0" y="0"/>
          <a:ext cx="2577107" cy="520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+mj-lt"/>
            </a:rPr>
            <a:t>Shallow Footings</a:t>
          </a:r>
          <a:endParaRPr lang="en-US" sz="1600" b="1" kern="1200" dirty="0">
            <a:latin typeface="+mj-lt"/>
          </a:endParaRPr>
        </a:p>
      </dsp:txBody>
      <dsp:txXfrm>
        <a:off x="0" y="0"/>
        <a:ext cx="2577107" cy="520162"/>
      </dsp:txXfrm>
    </dsp:sp>
    <dsp:sp modelId="{9EA6045D-FC7B-4329-BE9D-61E972873307}">
      <dsp:nvSpPr>
        <dsp:cNvPr id="0" name=""/>
        <dsp:cNvSpPr/>
      </dsp:nvSpPr>
      <dsp:spPr>
        <a:xfrm>
          <a:off x="0" y="558394"/>
          <a:ext cx="2577107" cy="1413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91440" rIns="45720" bIns="914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Shear Failure</a:t>
          </a:r>
          <a:endParaRPr lang="en-US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Settlement</a:t>
          </a:r>
          <a:endParaRPr lang="en-US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Bearing Capacity</a:t>
          </a:r>
          <a:endParaRPr lang="en-US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Stress variation below footing</a:t>
          </a:r>
          <a:endParaRPr lang="en-US" sz="1600" b="1" kern="1200" dirty="0">
            <a:latin typeface="+mj-lt"/>
          </a:endParaRPr>
        </a:p>
      </dsp:txBody>
      <dsp:txXfrm>
        <a:off x="0" y="558394"/>
        <a:ext cx="2577107" cy="1413675"/>
      </dsp:txXfrm>
    </dsp:sp>
    <dsp:sp modelId="{0FA2D38B-6F71-4978-9753-46D08F0BEA7B}">
      <dsp:nvSpPr>
        <dsp:cNvPr id="0" name=""/>
        <dsp:cNvSpPr/>
      </dsp:nvSpPr>
      <dsp:spPr>
        <a:xfrm>
          <a:off x="2895601" y="0"/>
          <a:ext cx="2577107" cy="5374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+mj-lt"/>
            </a:rPr>
            <a:t>Retaining Walls</a:t>
          </a:r>
          <a:endParaRPr lang="en-US" sz="1600" b="1" kern="1200" dirty="0">
            <a:latin typeface="+mj-lt"/>
          </a:endParaRPr>
        </a:p>
      </dsp:txBody>
      <dsp:txXfrm>
        <a:off x="2895601" y="0"/>
        <a:ext cx="2577107" cy="537485"/>
      </dsp:txXfrm>
    </dsp:sp>
    <dsp:sp modelId="{C97F3D1A-0994-44C1-A84F-F0EA1048C241}">
      <dsp:nvSpPr>
        <dsp:cNvPr id="0" name=""/>
        <dsp:cNvSpPr/>
      </dsp:nvSpPr>
      <dsp:spPr>
        <a:xfrm>
          <a:off x="2909285" y="561816"/>
          <a:ext cx="2577107" cy="1413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Lateral earth pressures coefficients</a:t>
          </a:r>
          <a:endParaRPr lang="en-US" sz="1600" b="1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Stress distribution behind wall</a:t>
          </a:r>
          <a:endParaRPr lang="en-US" sz="1600" b="1" kern="1200" dirty="0">
            <a:latin typeface="+mj-lt"/>
          </a:endParaRPr>
        </a:p>
      </dsp:txBody>
      <dsp:txXfrm>
        <a:off x="2909285" y="561816"/>
        <a:ext cx="2577107" cy="1413675"/>
      </dsp:txXfrm>
    </dsp:sp>
    <dsp:sp modelId="{02F49525-E744-419A-B7DD-E4112C9B9D9B}">
      <dsp:nvSpPr>
        <dsp:cNvPr id="0" name=""/>
        <dsp:cNvSpPr/>
      </dsp:nvSpPr>
      <dsp:spPr>
        <a:xfrm>
          <a:off x="5867393" y="0"/>
          <a:ext cx="2577107" cy="5254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+mj-lt"/>
            </a:rPr>
            <a:t>Slope stability</a:t>
          </a:r>
          <a:endParaRPr lang="en-US" sz="1600" b="1" kern="1200" dirty="0">
            <a:latin typeface="+mj-lt"/>
          </a:endParaRPr>
        </a:p>
      </dsp:txBody>
      <dsp:txXfrm>
        <a:off x="5867393" y="0"/>
        <a:ext cx="2577107" cy="525407"/>
      </dsp:txXfrm>
    </dsp:sp>
    <dsp:sp modelId="{573BD85D-2D75-4812-99C7-BEBD93B60307}">
      <dsp:nvSpPr>
        <dsp:cNvPr id="0" name=""/>
        <dsp:cNvSpPr/>
      </dsp:nvSpPr>
      <dsp:spPr>
        <a:xfrm>
          <a:off x="5878448" y="552757"/>
          <a:ext cx="2577107" cy="14136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latin typeface="+mj-lt"/>
            </a:rPr>
            <a:t>Limit equilibrium analysis based on Fang handbook’ table</a:t>
          </a:r>
          <a:endParaRPr lang="en-US" sz="1600" b="1" kern="1200" dirty="0">
            <a:latin typeface="+mj-lt"/>
          </a:endParaRPr>
        </a:p>
      </dsp:txBody>
      <dsp:txXfrm>
        <a:off x="5878448" y="552757"/>
        <a:ext cx="2577107" cy="14136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D4749-265F-4214-B9CD-2C50FE54B33F}">
      <dsp:nvSpPr>
        <dsp:cNvPr id="0" name=""/>
        <dsp:cNvSpPr/>
      </dsp:nvSpPr>
      <dsp:spPr>
        <a:xfrm>
          <a:off x="341" y="137794"/>
          <a:ext cx="2577107" cy="418590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Plate Load Test</a:t>
          </a:r>
          <a:endParaRPr lang="en-US" sz="1400" b="1" kern="1200" dirty="0">
            <a:latin typeface="+mj-lt"/>
          </a:endParaRPr>
        </a:p>
      </dsp:txBody>
      <dsp:txXfrm>
        <a:off x="341" y="137794"/>
        <a:ext cx="2577107" cy="418590"/>
      </dsp:txXfrm>
    </dsp:sp>
    <dsp:sp modelId="{A02E2731-7B43-4FD8-A70E-639125B386E1}">
      <dsp:nvSpPr>
        <dsp:cNvPr id="0" name=""/>
        <dsp:cNvSpPr/>
      </dsp:nvSpPr>
      <dsp:spPr>
        <a:xfrm>
          <a:off x="0" y="707962"/>
          <a:ext cx="2577107" cy="1932480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Computing Ks30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Ks30 Correction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Ks30 Conversion</a:t>
          </a:r>
          <a:endParaRPr lang="en-US" sz="1400" b="1" kern="1200" dirty="0">
            <a:latin typeface="+mj-lt"/>
          </a:endParaRPr>
        </a:p>
      </dsp:txBody>
      <dsp:txXfrm>
        <a:off x="0" y="707962"/>
        <a:ext cx="2577107" cy="1932480"/>
      </dsp:txXfrm>
    </dsp:sp>
    <dsp:sp modelId="{5C8ABA80-95F8-48B7-94B2-E749E9CF6709}">
      <dsp:nvSpPr>
        <dsp:cNvPr id="0" name=""/>
        <dsp:cNvSpPr/>
      </dsp:nvSpPr>
      <dsp:spPr>
        <a:xfrm>
          <a:off x="2895601" y="0"/>
          <a:ext cx="2577107" cy="654508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j-lt"/>
            </a:rPr>
            <a:t>Pressure Meter Test</a:t>
          </a:r>
          <a:endParaRPr lang="en-US" sz="1400" b="1" kern="1200" dirty="0">
            <a:latin typeface="+mj-lt"/>
          </a:endParaRPr>
        </a:p>
      </dsp:txBody>
      <dsp:txXfrm>
        <a:off x="2895601" y="0"/>
        <a:ext cx="2577107" cy="654508"/>
      </dsp:txXfrm>
    </dsp:sp>
    <dsp:sp modelId="{23C387F6-4FBB-4B56-90A1-DFE00A17EA0F}">
      <dsp:nvSpPr>
        <dsp:cNvPr id="0" name=""/>
        <dsp:cNvSpPr/>
      </dsp:nvSpPr>
      <dsp:spPr>
        <a:xfrm>
          <a:off x="2909285" y="766942"/>
          <a:ext cx="2577107" cy="1932480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Menard Modulus (Em)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Limit Pressure (Pl)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Considering calibration</a:t>
          </a:r>
          <a:endParaRPr lang="en-US" sz="1400" b="1" kern="1200" dirty="0">
            <a:latin typeface="+mj-lt"/>
          </a:endParaRPr>
        </a:p>
      </dsp:txBody>
      <dsp:txXfrm>
        <a:off x="2909285" y="766942"/>
        <a:ext cx="2577107" cy="1932480"/>
      </dsp:txXfrm>
    </dsp:sp>
    <dsp:sp modelId="{3F0503A8-CE8D-44A2-A7F3-3F4D62BD5509}">
      <dsp:nvSpPr>
        <dsp:cNvPr id="0" name=""/>
        <dsp:cNvSpPr/>
      </dsp:nvSpPr>
      <dsp:spPr>
        <a:xfrm>
          <a:off x="5867040" y="52615"/>
          <a:ext cx="2577107" cy="562223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j-lt"/>
            </a:rPr>
            <a:t>Liquefaction</a:t>
          </a:r>
          <a:endParaRPr lang="en-US" sz="1400" b="1" kern="1200" dirty="0">
            <a:latin typeface="+mj-lt"/>
          </a:endParaRPr>
        </a:p>
      </dsp:txBody>
      <dsp:txXfrm>
        <a:off x="5867040" y="52615"/>
        <a:ext cx="2577107" cy="562223"/>
      </dsp:txXfrm>
    </dsp:sp>
    <dsp:sp modelId="{48A884DB-66F5-42EA-AB44-6D4E8329371D}">
      <dsp:nvSpPr>
        <dsp:cNvPr id="0" name=""/>
        <dsp:cNvSpPr/>
      </dsp:nvSpPr>
      <dsp:spPr>
        <a:xfrm>
          <a:off x="5878096" y="695914"/>
          <a:ext cx="2577107" cy="1932480"/>
        </a:xfrm>
        <a:prstGeom prst="flowChartDocumen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Based on SPT, BPT, Vs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6 Methods for CRR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Considering MSF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+mj-lt"/>
            </a:rPr>
            <a:t>CRR, CSR, Safety factor calculation along depth</a:t>
          </a:r>
          <a:endParaRPr lang="en-US" sz="1400" b="1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smtClean="0">
              <a:latin typeface="+mj-lt"/>
            </a:rPr>
            <a:t>Lateral displacement</a:t>
          </a:r>
          <a:endParaRPr lang="en-US" sz="1400" b="1" kern="1200" dirty="0">
            <a:latin typeface="+mj-lt"/>
          </a:endParaRPr>
        </a:p>
      </dsp:txBody>
      <dsp:txXfrm>
        <a:off x="5878096" y="695914"/>
        <a:ext cx="2577107" cy="1932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189917" y="1088"/>
          <a:ext cx="1517670" cy="342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Soil Shear Failure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189917" y="1088"/>
        <a:ext cx="1517670" cy="342550"/>
      </dsp:txXfrm>
    </dsp:sp>
    <dsp:sp modelId="{756ED560-6886-42D8-B818-A9D83C1BA9CB}">
      <dsp:nvSpPr>
        <dsp:cNvPr id="0" name=""/>
        <dsp:cNvSpPr/>
      </dsp:nvSpPr>
      <dsp:spPr>
        <a:xfrm>
          <a:off x="341684" y="343638"/>
          <a:ext cx="191715" cy="17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45"/>
              </a:lnTo>
              <a:lnTo>
                <a:pt x="191715" y="178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4D4E-0EA4-4A99-9495-43079F6CEE74}">
      <dsp:nvSpPr>
        <dsp:cNvPr id="0" name=""/>
        <dsp:cNvSpPr/>
      </dsp:nvSpPr>
      <dsp:spPr>
        <a:xfrm>
          <a:off x="533400" y="381000"/>
          <a:ext cx="1061452" cy="28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Hansen</a:t>
          </a:r>
          <a:endParaRPr lang="en-US" sz="1500" b="1" kern="1200" dirty="0">
            <a:latin typeface="+mj-lt"/>
          </a:endParaRPr>
        </a:p>
      </dsp:txBody>
      <dsp:txXfrm>
        <a:off x="533400" y="381000"/>
        <a:ext cx="1061452" cy="283164"/>
      </dsp:txXfrm>
    </dsp:sp>
    <dsp:sp modelId="{35004E1E-3D8B-4447-A7BE-EAFDF386EFC5}">
      <dsp:nvSpPr>
        <dsp:cNvPr id="0" name=""/>
        <dsp:cNvSpPr/>
      </dsp:nvSpPr>
      <dsp:spPr>
        <a:xfrm>
          <a:off x="341684" y="343638"/>
          <a:ext cx="191715" cy="599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822"/>
              </a:lnTo>
              <a:lnTo>
                <a:pt x="191715" y="599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534C0-7F57-4A47-B92F-622B7C38ACE4}">
      <dsp:nvSpPr>
        <dsp:cNvPr id="0" name=""/>
        <dsp:cNvSpPr/>
      </dsp:nvSpPr>
      <dsp:spPr>
        <a:xfrm>
          <a:off x="533400" y="774794"/>
          <a:ext cx="1907430" cy="337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Effect of water level</a:t>
          </a:r>
          <a:endParaRPr lang="en-US" sz="1500" b="1" kern="1200" dirty="0">
            <a:latin typeface="+mj-lt"/>
          </a:endParaRPr>
        </a:p>
      </dsp:txBody>
      <dsp:txXfrm>
        <a:off x="533400" y="774794"/>
        <a:ext cx="1907430" cy="3373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1979" y="1920"/>
          <a:ext cx="1895519" cy="3974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Settlement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1979" y="1920"/>
        <a:ext cx="1895519" cy="397451"/>
      </dsp:txXfrm>
    </dsp:sp>
    <dsp:sp modelId="{756ED560-6886-42D8-B818-A9D83C1BA9CB}">
      <dsp:nvSpPr>
        <dsp:cNvPr id="0" name=""/>
        <dsp:cNvSpPr/>
      </dsp:nvSpPr>
      <dsp:spPr>
        <a:xfrm>
          <a:off x="191531" y="399371"/>
          <a:ext cx="189551" cy="33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612"/>
              </a:lnTo>
              <a:lnTo>
                <a:pt x="189551" y="3386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4D4E-0EA4-4A99-9495-43079F6CEE74}">
      <dsp:nvSpPr>
        <dsp:cNvPr id="0" name=""/>
        <dsp:cNvSpPr/>
      </dsp:nvSpPr>
      <dsp:spPr>
        <a:xfrm>
          <a:off x="381082" y="549632"/>
          <a:ext cx="2152433" cy="376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+mj-lt"/>
            </a:rPr>
            <a:t>Goodier</a:t>
          </a:r>
          <a:r>
            <a:rPr lang="en-US" sz="1500" b="1" kern="1200" dirty="0" smtClean="0">
              <a:latin typeface="+mj-lt"/>
            </a:rPr>
            <a:t> &amp; Timoshenko</a:t>
          </a:r>
          <a:endParaRPr lang="en-US" sz="1500" b="1" kern="1200" dirty="0">
            <a:latin typeface="+mj-lt"/>
          </a:endParaRPr>
        </a:p>
      </dsp:txBody>
      <dsp:txXfrm>
        <a:off x="381082" y="549632"/>
        <a:ext cx="2152433" cy="376703"/>
      </dsp:txXfrm>
    </dsp:sp>
    <dsp:sp modelId="{35004E1E-3D8B-4447-A7BE-EAFDF386EFC5}">
      <dsp:nvSpPr>
        <dsp:cNvPr id="0" name=""/>
        <dsp:cNvSpPr/>
      </dsp:nvSpPr>
      <dsp:spPr>
        <a:xfrm>
          <a:off x="191531" y="399371"/>
          <a:ext cx="189551" cy="862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21"/>
              </a:lnTo>
              <a:lnTo>
                <a:pt x="189551" y="862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534C0-7F57-4A47-B92F-622B7C38ACE4}">
      <dsp:nvSpPr>
        <dsp:cNvPr id="0" name=""/>
        <dsp:cNvSpPr/>
      </dsp:nvSpPr>
      <dsp:spPr>
        <a:xfrm>
          <a:off x="381082" y="1076596"/>
          <a:ext cx="1820196" cy="370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Rigid (semi-infinite)</a:t>
          </a:r>
          <a:endParaRPr lang="en-US" sz="1500" b="1" kern="1200" dirty="0">
            <a:latin typeface="+mj-lt"/>
          </a:endParaRPr>
        </a:p>
      </dsp:txBody>
      <dsp:txXfrm>
        <a:off x="381082" y="1076596"/>
        <a:ext cx="1820196" cy="370194"/>
      </dsp:txXfrm>
    </dsp:sp>
    <dsp:sp modelId="{B53F8EC5-21F8-46CC-B3EE-3FBE1798732D}">
      <dsp:nvSpPr>
        <dsp:cNvPr id="0" name=""/>
        <dsp:cNvSpPr/>
      </dsp:nvSpPr>
      <dsp:spPr>
        <a:xfrm>
          <a:off x="191531" y="399371"/>
          <a:ext cx="189551" cy="139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41"/>
              </a:lnTo>
              <a:lnTo>
                <a:pt x="189551" y="1394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875FD-1E3D-4ECB-B314-99C4EDB34BB2}">
      <dsp:nvSpPr>
        <dsp:cNvPr id="0" name=""/>
        <dsp:cNvSpPr/>
      </dsp:nvSpPr>
      <dsp:spPr>
        <a:xfrm>
          <a:off x="381082" y="1597050"/>
          <a:ext cx="2039870" cy="392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Average (semi-infinite)</a:t>
          </a:r>
          <a:endParaRPr lang="en-US" sz="1500" b="1" kern="1200" dirty="0">
            <a:latin typeface="+mj-lt"/>
          </a:endParaRPr>
        </a:p>
      </dsp:txBody>
      <dsp:txXfrm>
        <a:off x="381082" y="1597050"/>
        <a:ext cx="2039870" cy="392925"/>
      </dsp:txXfrm>
    </dsp:sp>
    <dsp:sp modelId="{7AD74623-6C7A-48AF-961E-DC862C9BBE1D}">
      <dsp:nvSpPr>
        <dsp:cNvPr id="0" name=""/>
        <dsp:cNvSpPr/>
      </dsp:nvSpPr>
      <dsp:spPr>
        <a:xfrm>
          <a:off x="191531" y="399371"/>
          <a:ext cx="189551" cy="2041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386"/>
              </a:lnTo>
              <a:lnTo>
                <a:pt x="189551" y="2041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A1D1E-73D5-46C3-A37B-8ED5CAA70466}">
      <dsp:nvSpPr>
        <dsp:cNvPr id="0" name=""/>
        <dsp:cNvSpPr/>
      </dsp:nvSpPr>
      <dsp:spPr>
        <a:xfrm>
          <a:off x="381082" y="2140237"/>
          <a:ext cx="2741137" cy="601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Saturated/Un-saturated consolidation</a:t>
          </a:r>
          <a:endParaRPr lang="en-US" sz="1500" b="1" kern="1200" dirty="0">
            <a:latin typeface="+mj-lt"/>
          </a:endParaRPr>
        </a:p>
      </dsp:txBody>
      <dsp:txXfrm>
        <a:off x="381082" y="2140237"/>
        <a:ext cx="2741137" cy="6010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227668" y="165693"/>
          <a:ext cx="1906862" cy="461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Stress  below footing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227668" y="165693"/>
        <a:ext cx="1906862" cy="461136"/>
      </dsp:txXfrm>
    </dsp:sp>
    <dsp:sp modelId="{756ED560-6886-42D8-B818-A9D83C1BA9CB}">
      <dsp:nvSpPr>
        <dsp:cNvPr id="0" name=""/>
        <dsp:cNvSpPr/>
      </dsp:nvSpPr>
      <dsp:spPr>
        <a:xfrm>
          <a:off x="418355" y="626830"/>
          <a:ext cx="190686" cy="45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40"/>
              </a:lnTo>
              <a:lnTo>
                <a:pt x="190686" y="45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4D4E-0EA4-4A99-9495-43079F6CEE74}">
      <dsp:nvSpPr>
        <dsp:cNvPr id="0" name=""/>
        <dsp:cNvSpPr/>
      </dsp:nvSpPr>
      <dsp:spPr>
        <a:xfrm>
          <a:off x="609041" y="922105"/>
          <a:ext cx="1352142" cy="321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Westergard</a:t>
          </a:r>
          <a:endParaRPr lang="en-US" sz="1500" b="1" kern="1200" dirty="0">
            <a:latin typeface="+mj-lt"/>
          </a:endParaRPr>
        </a:p>
      </dsp:txBody>
      <dsp:txXfrm>
        <a:off x="609041" y="922105"/>
        <a:ext cx="1352142" cy="321530"/>
      </dsp:txXfrm>
    </dsp:sp>
    <dsp:sp modelId="{35004E1E-3D8B-4447-A7BE-EAFDF386EFC5}">
      <dsp:nvSpPr>
        <dsp:cNvPr id="0" name=""/>
        <dsp:cNvSpPr/>
      </dsp:nvSpPr>
      <dsp:spPr>
        <a:xfrm>
          <a:off x="418355" y="626830"/>
          <a:ext cx="190686" cy="1088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478"/>
              </a:lnTo>
              <a:lnTo>
                <a:pt x="190686" y="1088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534C0-7F57-4A47-B92F-622B7C38ACE4}">
      <dsp:nvSpPr>
        <dsp:cNvPr id="0" name=""/>
        <dsp:cNvSpPr/>
      </dsp:nvSpPr>
      <dsp:spPr>
        <a:xfrm>
          <a:off x="609041" y="1538911"/>
          <a:ext cx="923771" cy="352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2:1 slope</a:t>
          </a:r>
          <a:endParaRPr lang="en-US" sz="1500" b="1" kern="1200" dirty="0">
            <a:latin typeface="+mj-lt"/>
          </a:endParaRPr>
        </a:p>
      </dsp:txBody>
      <dsp:txXfrm>
        <a:off x="609041" y="1538911"/>
        <a:ext cx="923771" cy="35279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22242" y="1064"/>
          <a:ext cx="1864032" cy="450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Lateral Earth Press.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22242" y="1064"/>
        <a:ext cx="1864032" cy="450779"/>
      </dsp:txXfrm>
    </dsp:sp>
    <dsp:sp modelId="{756ED560-6886-42D8-B818-A9D83C1BA9CB}">
      <dsp:nvSpPr>
        <dsp:cNvPr id="0" name=""/>
        <dsp:cNvSpPr/>
      </dsp:nvSpPr>
      <dsp:spPr>
        <a:xfrm>
          <a:off x="208646" y="451843"/>
          <a:ext cx="186403" cy="471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884"/>
              </a:lnTo>
              <a:lnTo>
                <a:pt x="186403" y="471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4D4E-0EA4-4A99-9495-43079F6CEE74}">
      <dsp:nvSpPr>
        <dsp:cNvPr id="0" name=""/>
        <dsp:cNvSpPr/>
      </dsp:nvSpPr>
      <dsp:spPr>
        <a:xfrm>
          <a:off x="395049" y="740486"/>
          <a:ext cx="1944907" cy="366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Rankin  (Static)</a:t>
          </a:r>
          <a:endParaRPr lang="en-US" sz="1500" b="1" kern="1200" dirty="0">
            <a:latin typeface="+mj-lt"/>
          </a:endParaRPr>
        </a:p>
      </dsp:txBody>
      <dsp:txXfrm>
        <a:off x="395049" y="740486"/>
        <a:ext cx="1944907" cy="366484"/>
      </dsp:txXfrm>
    </dsp:sp>
    <dsp:sp modelId="{35004E1E-3D8B-4447-A7BE-EAFDF386EFC5}">
      <dsp:nvSpPr>
        <dsp:cNvPr id="0" name=""/>
        <dsp:cNvSpPr/>
      </dsp:nvSpPr>
      <dsp:spPr>
        <a:xfrm>
          <a:off x="208646" y="451843"/>
          <a:ext cx="186403" cy="110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087"/>
              </a:lnTo>
              <a:lnTo>
                <a:pt x="186403" y="11090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534C0-7F57-4A47-B92F-622B7C38ACE4}">
      <dsp:nvSpPr>
        <dsp:cNvPr id="0" name=""/>
        <dsp:cNvSpPr/>
      </dsp:nvSpPr>
      <dsp:spPr>
        <a:xfrm>
          <a:off x="395049" y="1395613"/>
          <a:ext cx="1942617" cy="330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+mj-lt"/>
            </a:rPr>
            <a:t>Columb</a:t>
          </a:r>
          <a:r>
            <a:rPr lang="en-US" sz="1500" b="1" kern="1200" dirty="0" smtClean="0">
              <a:latin typeface="+mj-lt"/>
            </a:rPr>
            <a:t>  (Static)</a:t>
          </a:r>
          <a:endParaRPr lang="en-US" sz="1500" b="1" kern="1200" dirty="0">
            <a:latin typeface="+mj-lt"/>
          </a:endParaRPr>
        </a:p>
      </dsp:txBody>
      <dsp:txXfrm>
        <a:off x="395049" y="1395613"/>
        <a:ext cx="1942617" cy="330634"/>
      </dsp:txXfrm>
    </dsp:sp>
    <dsp:sp modelId="{4C0637FC-B537-47F7-A10E-3E2EFE102CA6}">
      <dsp:nvSpPr>
        <dsp:cNvPr id="0" name=""/>
        <dsp:cNvSpPr/>
      </dsp:nvSpPr>
      <dsp:spPr>
        <a:xfrm>
          <a:off x="208646" y="451843"/>
          <a:ext cx="186403" cy="1736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6169"/>
              </a:lnTo>
              <a:lnTo>
                <a:pt x="186403" y="1736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8E3FA-0C50-4EB5-B5D1-A7314036723F}">
      <dsp:nvSpPr>
        <dsp:cNvPr id="0" name=""/>
        <dsp:cNvSpPr/>
      </dsp:nvSpPr>
      <dsp:spPr>
        <a:xfrm>
          <a:off x="395049" y="2014891"/>
          <a:ext cx="1722269" cy="346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latin typeface="+mj-lt"/>
            </a:rPr>
            <a:t>Mononobe</a:t>
          </a:r>
          <a:r>
            <a:rPr lang="en-US" sz="1500" b="1" kern="1200" dirty="0" smtClean="0">
              <a:latin typeface="+mj-lt"/>
            </a:rPr>
            <a:t>-Okabe</a:t>
          </a:r>
          <a:endParaRPr lang="en-US" sz="1500" b="1" kern="1200" dirty="0">
            <a:latin typeface="+mj-lt"/>
          </a:endParaRPr>
        </a:p>
      </dsp:txBody>
      <dsp:txXfrm>
        <a:off x="395049" y="2014891"/>
        <a:ext cx="1722269" cy="34624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0" y="0"/>
          <a:ext cx="1542895" cy="340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Liquefaction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0" y="0"/>
        <a:ext cx="1542895" cy="340037"/>
      </dsp:txXfrm>
    </dsp:sp>
    <dsp:sp modelId="{4706497D-58BE-4E3F-9405-853F01D690A4}">
      <dsp:nvSpPr>
        <dsp:cNvPr id="0" name=""/>
        <dsp:cNvSpPr/>
      </dsp:nvSpPr>
      <dsp:spPr>
        <a:xfrm>
          <a:off x="154289" y="340037"/>
          <a:ext cx="155198" cy="26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06"/>
              </a:lnTo>
              <a:lnTo>
                <a:pt x="155198" y="2659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A07CD-6DF8-4728-BA5B-57DF63A19FC4}">
      <dsp:nvSpPr>
        <dsp:cNvPr id="0" name=""/>
        <dsp:cNvSpPr/>
      </dsp:nvSpPr>
      <dsp:spPr>
        <a:xfrm>
          <a:off x="309487" y="373686"/>
          <a:ext cx="2128912" cy="464513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7030A0"/>
              </a:solidFill>
              <a:latin typeface="+mj-lt"/>
            </a:rPr>
            <a:t>Lateral Disp. Method:</a:t>
          </a:r>
          <a:endParaRPr lang="en-US" sz="1300" b="1" kern="1200" dirty="0">
            <a:solidFill>
              <a:srgbClr val="7030A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Zhang &amp; </a:t>
          </a: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Robertson, 2004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</dsp:txBody>
      <dsp:txXfrm>
        <a:off x="309487" y="373686"/>
        <a:ext cx="2128912" cy="464513"/>
      </dsp:txXfrm>
    </dsp:sp>
    <dsp:sp modelId="{5992106D-F2AD-4D2C-86DE-9C88CD8A9DB2}">
      <dsp:nvSpPr>
        <dsp:cNvPr id="0" name=""/>
        <dsp:cNvSpPr/>
      </dsp:nvSpPr>
      <dsp:spPr>
        <a:xfrm>
          <a:off x="154289" y="340037"/>
          <a:ext cx="150510" cy="1439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268"/>
              </a:lnTo>
              <a:lnTo>
                <a:pt x="150510" y="1439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C0388-4111-423C-8BC5-34A7E705B614}">
      <dsp:nvSpPr>
        <dsp:cNvPr id="0" name=""/>
        <dsp:cNvSpPr/>
      </dsp:nvSpPr>
      <dsp:spPr>
        <a:xfrm>
          <a:off x="304799" y="891611"/>
          <a:ext cx="2088929" cy="1775388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7030A0"/>
              </a:solidFill>
              <a:latin typeface="+mj-lt"/>
            </a:rPr>
            <a:t>CRR methods</a:t>
          </a:r>
          <a:endParaRPr lang="en-US" sz="1300" b="1" kern="1200" dirty="0">
            <a:solidFill>
              <a:srgbClr val="7030A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Japan’ highway code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err="1" smtClean="0">
              <a:solidFill>
                <a:srgbClr val="663300"/>
              </a:solidFill>
              <a:latin typeface="+mj-lt"/>
            </a:rPr>
            <a:t>Kokusho</a:t>
          </a: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 1983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Chinese code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Seed 1983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Shibata 1981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err="1" smtClean="0">
              <a:solidFill>
                <a:srgbClr val="663300"/>
              </a:solidFill>
              <a:latin typeface="+mj-lt"/>
            </a:rPr>
            <a:t>Tokimatsu</a:t>
          </a: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/</a:t>
          </a:r>
          <a:r>
            <a:rPr lang="en-US" sz="1100" b="1" kern="1200" dirty="0" err="1" smtClean="0">
              <a:solidFill>
                <a:srgbClr val="663300"/>
              </a:solidFill>
              <a:latin typeface="+mj-lt"/>
            </a:rPr>
            <a:t>Yushimi</a:t>
          </a: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 1983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NCEER workshop 1996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rgbClr val="663300"/>
              </a:solidFill>
              <a:latin typeface="+mj-lt"/>
            </a:rPr>
            <a:t>Vancouver Task Force 2007</a:t>
          </a:r>
          <a:endParaRPr lang="en-US" sz="1100" b="1" kern="1200" dirty="0">
            <a:solidFill>
              <a:srgbClr val="663300"/>
            </a:solidFill>
            <a:latin typeface="+mj-lt"/>
          </a:endParaRPr>
        </a:p>
      </dsp:txBody>
      <dsp:txXfrm>
        <a:off x="304799" y="891611"/>
        <a:ext cx="2088929" cy="1775388"/>
      </dsp:txXfrm>
    </dsp:sp>
    <dsp:sp modelId="{C0001B6B-2D05-4B2E-B904-5548E851529C}">
      <dsp:nvSpPr>
        <dsp:cNvPr id="0" name=""/>
        <dsp:cNvSpPr/>
      </dsp:nvSpPr>
      <dsp:spPr>
        <a:xfrm>
          <a:off x="154289" y="340037"/>
          <a:ext cx="150510" cy="2864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067"/>
              </a:lnTo>
              <a:lnTo>
                <a:pt x="150510" y="2864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D6D1F-8D60-45CF-A9DC-599B938BDE04}">
      <dsp:nvSpPr>
        <dsp:cNvPr id="0" name=""/>
        <dsp:cNvSpPr/>
      </dsp:nvSpPr>
      <dsp:spPr>
        <a:xfrm>
          <a:off x="304799" y="2750608"/>
          <a:ext cx="2003012" cy="90699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7030A0"/>
              </a:solidFill>
              <a:latin typeface="+mj-lt"/>
            </a:rPr>
            <a:t>Supported tests:</a:t>
          </a:r>
          <a:endParaRPr lang="en-US" sz="1400" b="1" kern="1200" dirty="0">
            <a:solidFill>
              <a:srgbClr val="7030A0"/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663300"/>
              </a:solidFill>
              <a:latin typeface="+mj-lt"/>
            </a:rPr>
            <a:t>SPT</a:t>
          </a:r>
          <a:endParaRPr lang="en-US" sz="1200" b="1" kern="1200" dirty="0">
            <a:solidFill>
              <a:srgbClr val="663300"/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663300"/>
              </a:solidFill>
              <a:latin typeface="+mj-lt"/>
            </a:rPr>
            <a:t>BPT</a:t>
          </a:r>
          <a:endParaRPr lang="en-US" sz="1200" b="1" kern="1200" dirty="0">
            <a:solidFill>
              <a:srgbClr val="663300"/>
            </a:solidFill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663300"/>
              </a:solidFill>
              <a:latin typeface="+mj-lt"/>
            </a:rPr>
            <a:t>Shear Wave Velocity</a:t>
          </a:r>
          <a:endParaRPr lang="en-US" sz="1200" b="1" kern="1200" dirty="0">
            <a:solidFill>
              <a:srgbClr val="663300"/>
            </a:solidFill>
            <a:latin typeface="+mj-lt"/>
          </a:endParaRPr>
        </a:p>
      </dsp:txBody>
      <dsp:txXfrm>
        <a:off x="304799" y="2750608"/>
        <a:ext cx="2003012" cy="90699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3BE72-89BC-4F11-9ED9-5DCAEB3130AC}">
      <dsp:nvSpPr>
        <dsp:cNvPr id="0" name=""/>
        <dsp:cNvSpPr/>
      </dsp:nvSpPr>
      <dsp:spPr>
        <a:xfrm>
          <a:off x="227668" y="146828"/>
          <a:ext cx="1906862" cy="461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+mj-lt"/>
            </a:rPr>
            <a:t>Pressure-meter</a:t>
          </a:r>
          <a:endParaRPr lang="en-US" sz="1500" b="1" kern="1200" dirty="0">
            <a:solidFill>
              <a:srgbClr val="FFFF00"/>
            </a:solidFill>
            <a:latin typeface="+mj-lt"/>
          </a:endParaRPr>
        </a:p>
      </dsp:txBody>
      <dsp:txXfrm>
        <a:off x="227668" y="146828"/>
        <a:ext cx="1906862" cy="461136"/>
      </dsp:txXfrm>
    </dsp:sp>
    <dsp:sp modelId="{756ED560-6886-42D8-B818-A9D83C1BA9CB}">
      <dsp:nvSpPr>
        <dsp:cNvPr id="0" name=""/>
        <dsp:cNvSpPr/>
      </dsp:nvSpPr>
      <dsp:spPr>
        <a:xfrm>
          <a:off x="418355" y="607965"/>
          <a:ext cx="190686" cy="45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040"/>
              </a:lnTo>
              <a:lnTo>
                <a:pt x="190686" y="4560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4D4E-0EA4-4A99-9495-43079F6CEE74}">
      <dsp:nvSpPr>
        <dsp:cNvPr id="0" name=""/>
        <dsp:cNvSpPr/>
      </dsp:nvSpPr>
      <dsp:spPr>
        <a:xfrm>
          <a:off x="609041" y="903240"/>
          <a:ext cx="1352142" cy="321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+mj-lt"/>
            </a:rPr>
            <a:t>ASTM D4719</a:t>
          </a:r>
          <a:endParaRPr lang="en-US" sz="1500" b="1" kern="1200" dirty="0">
            <a:latin typeface="+mj-lt"/>
          </a:endParaRPr>
        </a:p>
      </dsp:txBody>
      <dsp:txXfrm>
        <a:off x="609041" y="903240"/>
        <a:ext cx="1352142" cy="321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0493767-67F3-4788-B38D-CEE4EB4ECCE9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5C945F-BAD4-4E3B-BE5F-6A6AF2E37F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2/22/2010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2/22/2010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34" Type="http://schemas.openxmlformats.org/officeDocument/2006/relationships/diagramLayout" Target="../diagrams/layout10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33" Type="http://schemas.openxmlformats.org/officeDocument/2006/relationships/diagramData" Target="../diagrams/data10.xml"/><Relationship Id="rId2" Type="http://schemas.openxmlformats.org/officeDocument/2006/relationships/audio" Target="../media/audio2.wav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29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32" Type="http://schemas.microsoft.com/office/2007/relationships/diagramDrawing" Target="../diagrams/drawing9.xml"/><Relationship Id="rId37" Type="http://schemas.microsoft.com/office/2007/relationships/diagramDrawing" Target="../diagrams/drawing10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28" Type="http://schemas.openxmlformats.org/officeDocument/2006/relationships/diagramData" Target="../diagrams/data9.xml"/><Relationship Id="rId36" Type="http://schemas.openxmlformats.org/officeDocument/2006/relationships/diagramColors" Target="../diagrams/colors10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31" Type="http://schemas.openxmlformats.org/officeDocument/2006/relationships/diagramColors" Target="../diagrams/colors9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Relationship Id="rId30" Type="http://schemas.openxmlformats.org/officeDocument/2006/relationships/diagramQuickStyle" Target="../diagrams/quickStyle9.xml"/><Relationship Id="rId35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7851648" cy="1524000"/>
          </a:xfrm>
        </p:spPr>
        <p:txBody>
          <a:bodyPr>
            <a:noAutofit/>
            <a:scene3d>
              <a:camera prst="perspectiveRight"/>
              <a:lightRig rig="soft" dir="t">
                <a:rot lat="0" lon="0" rev="10800000"/>
              </a:lightRig>
            </a:scene3d>
            <a:sp3d extrusionH="57150">
              <a:bevelT w="27940" h="12700" prst="riblet"/>
              <a:contourClr>
                <a:srgbClr val="DDDDDD"/>
              </a:contourClr>
            </a:sp3d>
          </a:bodyPr>
          <a:lstStyle/>
          <a:p>
            <a:pPr algn="l"/>
            <a:r>
              <a:rPr lang="en-US" sz="12500" spc="150" dirty="0" smtClean="0">
                <a:ln w="11430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PEYSANJ</a:t>
            </a:r>
            <a:r>
              <a:rPr lang="en-US" sz="7000" spc="150" dirty="0" smtClean="0">
                <a:ln w="11430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000" spc="150" dirty="0" smtClean="0">
                <a:ln w="11430">
                  <a:solidFill>
                    <a:schemeClr val="tx1">
                      <a:lumMod val="65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3.0</a:t>
            </a:r>
            <a:endParaRPr lang="en-US" sz="5000" spc="150" dirty="0">
              <a:ln w="11430">
                <a:solidFill>
                  <a:schemeClr val="tx1">
                    <a:lumMod val="65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7406640" cy="609600"/>
          </a:xfrm>
        </p:spPr>
        <p:txBody>
          <a:bodyPr>
            <a:normAutofit/>
          </a:bodyPr>
          <a:lstStyle/>
          <a:p>
            <a:pPr algn="l"/>
            <a:r>
              <a:rPr lang="en-US" sz="1500" dirty="0" smtClean="0">
                <a:solidFill>
                  <a:srgbClr val="FFC000"/>
                </a:solidFill>
                <a:latin typeface="Calibri" pitchFamily="34" charset="0"/>
              </a:rPr>
              <a:t>Geotechnical Eng. Software</a:t>
            </a: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648200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6150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L-Hotham" pitchFamily="1" charset="-78"/>
              </a:rPr>
              <a:t>Designed &amp; Developed by : Novo Tech Software Ltd.</a:t>
            </a:r>
          </a:p>
          <a:p>
            <a:r>
              <a:rPr lang="en-US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AL-Hotham" pitchFamily="1" charset="-78"/>
              </a:rPr>
              <a:t>www.novotechSoftware.com</a:t>
            </a:r>
            <a:endParaRPr 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AL-Hotham" pitchFamily="1" charset="-78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Bearing  capacity</a:t>
            </a:r>
            <a:b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Allowable  bearing capacity</a:t>
            </a:r>
            <a:endParaRPr lang="en-US" sz="22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315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2771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Bearing  capacity</a:t>
            </a:r>
            <a:b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en-US" sz="2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settlements</a:t>
            </a:r>
            <a:endParaRPr lang="en-US" sz="22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105918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0485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Bearing  capacity</a:t>
            </a:r>
            <a:br>
              <a:rPr lang="en-US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calculation  </a:t>
            </a:r>
            <a:r>
              <a:rPr lang="en-US" sz="22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details</a:t>
            </a:r>
            <a:endParaRPr lang="en-US" sz="22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277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CC9900"/>
                </a:solidFill>
                <a:effectLst>
                  <a:reflection blurRad="12700" stA="50000" endPos="50000" dist="5000" dir="5400000" sy="-100000" rotWithShape="0"/>
                </a:effectLst>
              </a:rPr>
              <a:t>Plate  load  test</a:t>
            </a:r>
            <a:endParaRPr lang="en-US" sz="2200" b="1" cap="all" dirty="0">
              <a:ln w="0"/>
              <a:solidFill>
                <a:srgbClr val="CC99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9067800" cy="9723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Pressure-meter  test </a:t>
            </a:r>
            <a:r>
              <a:rPr lang="en-US" sz="2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(astm d4719)</a:t>
            </a:r>
            <a:endParaRPr lang="en-US" sz="2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8099" y="51956"/>
            <a:ext cx="8915400" cy="10485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Slope  stability</a:t>
            </a:r>
            <a:endParaRPr lang="en-US" sz="22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7630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Stress behind Retaining  wall</a:t>
            </a:r>
            <a:b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linear load</a:t>
            </a:r>
            <a:endParaRPr lang="en-US" sz="22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6901" y="4191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Retaining  wall</a:t>
            </a:r>
            <a:b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strip load</a:t>
            </a:r>
            <a:endParaRPr lang="en-US" sz="22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288466"/>
            <a:ext cx="457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Q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0 Liq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Retaining  wall</a:t>
            </a:r>
            <a:b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lateral  earth  pressure  K  (static &amp; earthquake)</a:t>
            </a:r>
            <a:endParaRPr lang="en-US" sz="22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8229600" cy="11247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Stress distribution</a:t>
            </a:r>
            <a:endParaRPr lang="en-US" sz="22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91056"/>
            <a:ext cx="4876800" cy="526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Introduction</a:t>
            </a:r>
            <a:endParaRPr lang="en-US" b="1" cap="all" dirty="0">
              <a:ln w="0"/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58646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13D037-9517-4579-B807-4178F66BE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6313D037-9517-4579-B807-4178F66BE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7805C1-3C5B-4194-9B30-59B99A619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2C7805C1-3C5B-4194-9B30-59B99A619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C377-6B82-4CDF-AB51-3941DD645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8E1EC377-6B82-4CDF-AB51-3941DD645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ABC45B-FBD8-499B-A356-432C2F040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1DABC45B-FBD8-499B-A356-432C2F040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57FB0D-5344-433C-B5F8-0DD3339A6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CF57FB0D-5344-433C-B5F8-0DD3339A6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1361E-8A89-4A54-A739-731F21FB1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A711361E-8A89-4A54-A739-731F21FB1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81DA6-2650-4BFE-932F-C2EFC0B70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2CD81DA6-2650-4BFE-932F-C2EFC0B70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A284FB-4B7C-48BD-8D65-62AF3C1DC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FCA284FB-4B7C-48BD-8D65-62AF3C1DC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3A97DB-A137-4CD8-A63B-092121727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graphicEl>
                                              <a:dgm id="{7C3A97DB-A137-4CD8-A63B-092121727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9067800" cy="896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Liquefaction  assessment</a:t>
            </a:r>
            <a:endParaRPr lang="en-US" sz="2200" b="1" cap="all" dirty="0">
              <a:ln w="0"/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639" y="685800"/>
            <a:ext cx="6292721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90678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Liquefaction  assessment</a:t>
            </a:r>
            <a:b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field  data</a:t>
            </a:r>
            <a:endParaRPr lang="en-US" sz="2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328092"/>
            <a:ext cx="6463036" cy="226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90678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Liquefaction  assessment</a:t>
            </a:r>
            <a:b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magnitude  scale  factor  (msf)</a:t>
            </a:r>
            <a:endParaRPr lang="en-US" sz="2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1 Bea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404292"/>
            <a:ext cx="6463034" cy="226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90678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Liquefaction  assessment</a:t>
            </a:r>
            <a:b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crr  calculation  methods</a:t>
            </a:r>
            <a:endParaRPr lang="en-US" sz="2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18288"/>
            <a:ext cx="91440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Liquefaction  assessment</a:t>
            </a:r>
            <a:b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19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Lateral  Displacement, Vert.  Settlement,  RESIDUAL SHEAR STRENGTH  after  liquefaction</a:t>
            </a:r>
            <a:endParaRPr lang="en-US" sz="19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Liq_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" y="18288"/>
            <a:ext cx="9067800" cy="11247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Liquefaction  assessment</a:t>
            </a:r>
            <a:br>
              <a:rPr lang="en-US" b="1" cap="all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print  preview</a:t>
            </a:r>
            <a:endParaRPr lang="en-US" sz="22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010 Liq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104394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228600" y="914400"/>
            <a:ext cx="8686800" cy="5257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Please Visit </a:t>
            </a:r>
            <a: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Our website </a:t>
            </a:r>
            <a: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for </a:t>
            </a:r>
            <a: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more information</a:t>
            </a:r>
            <a:br>
              <a:rPr lang="en-US" sz="30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3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www.</a:t>
            </a:r>
            <a:r>
              <a:rPr lang="en-US" sz="3300" b="1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novotechSoftware</a:t>
            </a:r>
            <a:r>
              <a:rPr lang="en-US" sz="33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.com/peysanj</a:t>
            </a:r>
            <a:r>
              <a:rPr lang="en-US" sz="33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/</a:t>
            </a:r>
            <a:br>
              <a:rPr lang="en-US" sz="33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3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Novo Tech Software Ltd.</a:t>
            </a:r>
            <a:br>
              <a:rPr lang="en-US" sz="33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North Vancouver, </a:t>
            </a:r>
            <a:br>
              <a:rPr lang="en-US" sz="33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n-US" sz="3300" b="1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BC, Canada</a:t>
            </a:r>
            <a:endParaRPr lang="en-US" sz="3000" b="1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err="1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Peysanj</a:t>
            </a:r>
            <a: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modules:</a:t>
            </a:r>
            <a:endParaRPr lang="en-US" b="1" cap="all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418320"/>
          <a:ext cx="8458200" cy="216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81000" y="3962400"/>
          <a:ext cx="8458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D227FE-4617-47BB-AA3D-43D3DDA02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BD227FE-4617-47BB-AA3D-43D3DDA02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A2D38B-6F71-4978-9753-46D08F0BE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0FA2D38B-6F71-4978-9753-46D08F0BE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F49525-E744-419A-B7DD-E4112C9B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graphicEl>
                                              <a:dgm id="{02F49525-E744-419A-B7DD-E4112C9B9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A6045D-FC7B-4329-BE9D-61E97287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9EA6045D-FC7B-4329-BE9D-61E972873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7F3D1A-0994-44C1-A84F-F0EA1048C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C97F3D1A-0994-44C1-A84F-F0EA1048C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3BD85D-2D75-4812-99C7-BEBD93B6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573BD85D-2D75-4812-99C7-BEBD93B60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8D4749-265F-4214-B9CD-2C50FE54B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dgm id="{048D4749-265F-4214-B9CD-2C50FE54B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8ABA80-95F8-48B7-94B2-E749E9CF6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graphicEl>
                                              <a:dgm id="{5C8ABA80-95F8-48B7-94B2-E749E9CF6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0503A8-CE8D-44A2-A7F3-3F4D62BD5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graphicEl>
                                              <a:dgm id="{3F0503A8-CE8D-44A2-A7F3-3F4D62BD5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2E2731-7B43-4FD8-A70E-639125B38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A02E2731-7B43-4FD8-A70E-639125B38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C387F6-4FBB-4B56-90A1-DFE00A17E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graphicEl>
                                              <a:dgm id="{23C387F6-4FBB-4B56-90A1-DFE00A17E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A884DB-66F5-42EA-AB44-6D4E83293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48A884DB-66F5-42EA-AB44-6D4E83293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Graphic spid="9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References :</a:t>
            </a:r>
            <a:endParaRPr lang="en-US" b="1" cap="all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0" y="1524000"/>
          <a:ext cx="2590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819400" y="1219200"/>
          <a:ext cx="3124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5638800" y="533400"/>
          <a:ext cx="23622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6172200" y="2590800"/>
          <a:ext cx="23622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228600" y="2743200"/>
          <a:ext cx="2438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6324600" y="5181600"/>
          <a:ext cx="2362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2971800" y="4038600"/>
          <a:ext cx="3124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17" name="Rectangle 16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Projects  list</a:t>
            </a:r>
            <a:endParaRPr lang="en-US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1576388"/>
            <a:ext cx="59340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Setting  &amp;  preferences</a:t>
            </a:r>
            <a:endParaRPr lang="en-US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000 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93165"/>
            <a:ext cx="5480607" cy="557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905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All settings for level of accuracy in bearing capacity analysis of multi-layer soils can be set by user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Setting  &amp;  preferences</a:t>
            </a:r>
            <a:endParaRPr lang="en-US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000 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5480607" cy="554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981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Correction factor for SPT during liquefaction analysis and list of pressure-meter tubes can be defined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Setting  &amp;  preferences</a:t>
            </a:r>
            <a:endParaRPr lang="en-US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000 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5480606" cy="554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98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Settlement and soil failure parameters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Setting  &amp;  preferences</a:t>
            </a:r>
            <a:endParaRPr lang="en-US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000 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456" y="1225153"/>
            <a:ext cx="5480605" cy="551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038600" y="4495800"/>
            <a:ext cx="2286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Calibri" pitchFamily="34" charset="0"/>
              </a:rPr>
              <a:t>www.NovoTechSoftware.com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2419</TotalTime>
  <Words>351</Words>
  <Application>Microsoft Office PowerPoint</Application>
  <PresentationFormat>On-screen Show (4:3)</PresentationFormat>
  <Paragraphs>123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PEYSANJ 3.0</vt:lpstr>
      <vt:lpstr>Introduction</vt:lpstr>
      <vt:lpstr>Peysanj  modules:</vt:lpstr>
      <vt:lpstr>References :</vt:lpstr>
      <vt:lpstr>Projects  list</vt:lpstr>
      <vt:lpstr>Setting  &amp;  preferences</vt:lpstr>
      <vt:lpstr>Setting  &amp;  preferences</vt:lpstr>
      <vt:lpstr>Setting  &amp;  preferences</vt:lpstr>
      <vt:lpstr>Setting  &amp;  preferences</vt:lpstr>
      <vt:lpstr>Bearing  capacity Allowable  bearing capacity</vt:lpstr>
      <vt:lpstr>Bearing  capacity          settlements</vt:lpstr>
      <vt:lpstr>Bearing  capacity calculation  details</vt:lpstr>
      <vt:lpstr>Plate  load  test</vt:lpstr>
      <vt:lpstr>Pressure-meter  test  (astm d4719)</vt:lpstr>
      <vt:lpstr>Slope  stability</vt:lpstr>
      <vt:lpstr>Stress behind Retaining  wall             linear load</vt:lpstr>
      <vt:lpstr>Retaining  wall             strip load</vt:lpstr>
      <vt:lpstr>Retaining  wall             lateral  earth  pressure  K  (static &amp; earthquake)</vt:lpstr>
      <vt:lpstr>Stress distribution</vt:lpstr>
      <vt:lpstr>Liquefaction  assessment</vt:lpstr>
      <vt:lpstr>Liquefaction  assessment field  data</vt:lpstr>
      <vt:lpstr>Liquefaction  assessment magnitude  scale  factor  (msf)</vt:lpstr>
      <vt:lpstr>Liquefaction  assessment crr  calculation  methods</vt:lpstr>
      <vt:lpstr>Liquefaction  assessment Lateral  Displacement, Vert.  Settlement,  RESIDUAL SHEAR STRENGTH  after  liquefaction</vt:lpstr>
      <vt:lpstr>Liquefaction  assessment print  preview</vt:lpstr>
      <vt:lpstr>Please Visit Our website  for more information    www.novotechSoftware.com/peysanj/  Novo Tech Software Ltd. North Vancouver,  BC, Canada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PEYSANJ 2.5</dc:title>
  <dc:subject>INTRODUCTION TO PEYSANJ SOFTWARE</dc:subject>
  <dc:creator>ALIREZA AFKHAMI</dc:creator>
  <cp:keywords>BEARING CAPACITY, SETTLEMENT, RETAINING WALL, LIQUEFACTION, PLATE LOAD TEST, PRESSURE METER TEST</cp:keywords>
  <cp:lastModifiedBy>ALIREZA</cp:lastModifiedBy>
  <cp:revision>242</cp:revision>
  <dcterms:created xsi:type="dcterms:W3CDTF">2008-08-30T17:42:36Z</dcterms:created>
  <dcterms:modified xsi:type="dcterms:W3CDTF">2010-02-23T05:40:46Z</dcterms:modified>
  <cp:category>ENGINEERING</cp:category>
</cp:coreProperties>
</file>