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63" r:id="rId4"/>
    <p:sldId id="284" r:id="rId5"/>
    <p:sldId id="262" r:id="rId6"/>
    <p:sldId id="296" r:id="rId7"/>
    <p:sldId id="260" r:id="rId8"/>
    <p:sldId id="293" r:id="rId9"/>
    <p:sldId id="294" r:id="rId10"/>
    <p:sldId id="289" r:id="rId11"/>
    <p:sldId id="287" r:id="rId12"/>
    <p:sldId id="288" r:id="rId13"/>
    <p:sldId id="274" r:id="rId14"/>
    <p:sldId id="292" r:id="rId15"/>
    <p:sldId id="278" r:id="rId16"/>
    <p:sldId id="273" r:id="rId17"/>
    <p:sldId id="264" r:id="rId18"/>
    <p:sldId id="266" r:id="rId19"/>
    <p:sldId id="259" r:id="rId20"/>
    <p:sldId id="269" r:id="rId21"/>
    <p:sldId id="286" r:id="rId22"/>
    <p:sldId id="283" r:id="rId23"/>
    <p:sldId id="290" r:id="rId24"/>
    <p:sldId id="291" r:id="rId25"/>
    <p:sldId id="268" r:id="rId26"/>
    <p:sldId id="279" r:id="rId27"/>
    <p:sldId id="282" r:id="rId28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1FD340-8505-4285-AB20-A8DF2FC5DD3B}" type="datetimeFigureOut">
              <a:rPr lang="es-MX" smtClean="0"/>
              <a:pPr/>
              <a:t>28/02/2013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374456-68C8-480C-BE79-0AF6ADE7A03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637753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C0E6C81-9D29-4560-85DA-29A85CBBF106}" type="slidenum">
              <a:rPr lang="es-ES" smtClean="0"/>
              <a:pPr eaLnBrk="1" hangingPunct="1"/>
              <a:t>3</a:t>
            </a:fld>
            <a:endParaRPr lang="es-ES" smtClean="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ES" smtClean="0">
                <a:latin typeface="Arial" charset="0"/>
              </a:rPr>
              <a:t>Open pit 4.6 m deep. Pozo a cielo abierto de 4.6m de profundidad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solidFill>
            <a:srgbClr val="FFFFFF"/>
          </a:solidFill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s-MX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56BBA-DDE4-4E4E-A89C-A6D2ADE97D77}" type="datetimeFigureOut">
              <a:rPr lang="es-MX" smtClean="0"/>
              <a:pPr/>
              <a:t>28/02/2013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1D5C4-428D-4690-8318-DE63DE6AA9B0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108274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56BBA-DDE4-4E4E-A89C-A6D2ADE97D77}" type="datetimeFigureOut">
              <a:rPr lang="es-MX" smtClean="0"/>
              <a:pPr/>
              <a:t>28/02/2013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1D5C4-428D-4690-8318-DE63DE6AA9B0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971594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56BBA-DDE4-4E4E-A89C-A6D2ADE97D77}" type="datetimeFigureOut">
              <a:rPr lang="es-MX" smtClean="0"/>
              <a:pPr/>
              <a:t>28/02/2013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1D5C4-428D-4690-8318-DE63DE6AA9B0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7205709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7B4774-1380-4599-B412-687376DABD4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002771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56BBA-DDE4-4E4E-A89C-A6D2ADE97D77}" type="datetimeFigureOut">
              <a:rPr lang="es-MX" smtClean="0"/>
              <a:pPr/>
              <a:t>28/02/2013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1D5C4-428D-4690-8318-DE63DE6AA9B0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368403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56BBA-DDE4-4E4E-A89C-A6D2ADE97D77}" type="datetimeFigureOut">
              <a:rPr lang="es-MX" smtClean="0"/>
              <a:pPr/>
              <a:t>28/02/2013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1D5C4-428D-4690-8318-DE63DE6AA9B0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422521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56BBA-DDE4-4E4E-A89C-A6D2ADE97D77}" type="datetimeFigureOut">
              <a:rPr lang="es-MX" smtClean="0"/>
              <a:pPr/>
              <a:t>28/02/2013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1D5C4-428D-4690-8318-DE63DE6AA9B0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07036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56BBA-DDE4-4E4E-A89C-A6D2ADE97D77}" type="datetimeFigureOut">
              <a:rPr lang="es-MX" smtClean="0"/>
              <a:pPr/>
              <a:t>28/02/2013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1D5C4-428D-4690-8318-DE63DE6AA9B0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402936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56BBA-DDE4-4E4E-A89C-A6D2ADE97D77}" type="datetimeFigureOut">
              <a:rPr lang="es-MX" smtClean="0"/>
              <a:pPr/>
              <a:t>28/02/2013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1D5C4-428D-4690-8318-DE63DE6AA9B0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706443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56BBA-DDE4-4E4E-A89C-A6D2ADE97D77}" type="datetimeFigureOut">
              <a:rPr lang="es-MX" smtClean="0"/>
              <a:pPr/>
              <a:t>28/02/2013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1D5C4-428D-4690-8318-DE63DE6AA9B0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754552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56BBA-DDE4-4E4E-A89C-A6D2ADE97D77}" type="datetimeFigureOut">
              <a:rPr lang="es-MX" smtClean="0"/>
              <a:pPr/>
              <a:t>28/02/2013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1D5C4-428D-4690-8318-DE63DE6AA9B0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637249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56BBA-DDE4-4E4E-A89C-A6D2ADE97D77}" type="datetimeFigureOut">
              <a:rPr lang="es-MX" smtClean="0"/>
              <a:pPr/>
              <a:t>28/02/2013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1D5C4-428D-4690-8318-DE63DE6AA9B0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993873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56BBA-DDE4-4E4E-A89C-A6D2ADE97D77}" type="datetimeFigureOut">
              <a:rPr lang="es-MX" smtClean="0"/>
              <a:pPr/>
              <a:t>28/02/2013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71D5C4-428D-4690-8318-DE63DE6AA9B0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052066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mailto:gauvinetg@iingen.unam.mx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Mexican Society for Geotechnical Engineering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837886" y="5867980"/>
            <a:ext cx="5468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dirty="0" smtClean="0">
                <a:latin typeface="Arial" pitchFamily="34" charset="0"/>
                <a:cs typeface="Arial" pitchFamily="34" charset="0"/>
              </a:rPr>
              <a:t>Sociedad Mexicana de Ingeniería Geotécnica, A. C.</a:t>
            </a: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62766" y="4427980"/>
            <a:ext cx="1218469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6481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20129" y="5301208"/>
            <a:ext cx="4639903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300" dirty="0">
                <a:latin typeface="Arial" pitchFamily="34" charset="0"/>
                <a:cs typeface="Arial" pitchFamily="34" charset="0"/>
              </a:rPr>
              <a:t>“</a:t>
            </a:r>
            <a:r>
              <a:rPr lang="en-US" sz="1300" i="1" dirty="0">
                <a:latin typeface="Arial" pitchFamily="34" charset="0"/>
                <a:cs typeface="Arial" pitchFamily="34" charset="0"/>
              </a:rPr>
              <a:t>Compensated Friction-Pile Foundation to Reduce the Settlement of the Highly Compressible  </a:t>
            </a:r>
            <a:r>
              <a:rPr lang="en-US" sz="1300" i="1" dirty="0" smtClean="0">
                <a:latin typeface="Arial" pitchFamily="34" charset="0"/>
                <a:cs typeface="Arial" pitchFamily="34" charset="0"/>
              </a:rPr>
              <a:t>Volcanic </a:t>
            </a:r>
            <a:r>
              <a:rPr lang="en-US" sz="1300" i="1" dirty="0">
                <a:latin typeface="Arial" pitchFamily="34" charset="0"/>
                <a:cs typeface="Arial" pitchFamily="34" charset="0"/>
              </a:rPr>
              <a:t>Clay of Mexico City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”, Proceedings </a:t>
            </a:r>
            <a:r>
              <a:rPr lang="en-US" sz="1300" dirty="0">
                <a:latin typeface="Arial" pitchFamily="34" charset="0"/>
                <a:cs typeface="Arial" pitchFamily="34" charset="0"/>
              </a:rPr>
              <a:t>Fourth International Conference on Soil Mechanics 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and </a:t>
            </a:r>
            <a:r>
              <a:rPr lang="en-US" sz="1300" dirty="0">
                <a:latin typeface="Arial" pitchFamily="34" charset="0"/>
                <a:cs typeface="Arial" pitchFamily="34" charset="0"/>
              </a:rPr>
              <a:t>Foundation Engineering, Vol. II, pp. 81-86, London, 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England, </a:t>
            </a:r>
            <a:r>
              <a:rPr lang="es-MX" sz="1300" dirty="0" err="1" smtClean="0">
                <a:latin typeface="Arial" pitchFamily="34" charset="0"/>
                <a:cs typeface="Arial" pitchFamily="34" charset="0"/>
              </a:rPr>
              <a:t>August</a:t>
            </a:r>
            <a:r>
              <a:rPr lang="es-MX" sz="13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7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73502" y="2996952"/>
            <a:ext cx="3476240" cy="37830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711076" y="415094"/>
            <a:ext cx="2758282" cy="1869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650" b="1" dirty="0" smtClean="0">
                <a:latin typeface="Arial" pitchFamily="34" charset="0"/>
                <a:cs typeface="Arial" pitchFamily="34" charset="0"/>
              </a:rPr>
              <a:t>Leonardo </a:t>
            </a:r>
            <a:r>
              <a:rPr lang="en-US" sz="1650" b="1" dirty="0" err="1" smtClean="0">
                <a:latin typeface="Arial" pitchFamily="34" charset="0"/>
                <a:cs typeface="Arial" pitchFamily="34" charset="0"/>
              </a:rPr>
              <a:t>Zeevaert</a:t>
            </a:r>
            <a:r>
              <a:rPr lang="en-US" sz="1650" b="1" dirty="0" smtClean="0">
                <a:latin typeface="Arial" pitchFamily="34" charset="0"/>
                <a:cs typeface="Arial" pitchFamily="34" charset="0"/>
              </a:rPr>
              <a:t> introduced innovative design methods for compensated foundation, piled raft foundations and compensated-friction pile foundations</a:t>
            </a:r>
            <a:endParaRPr lang="en-US" sz="165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7" name="16 Grupo"/>
          <p:cNvGrpSpPr/>
          <p:nvPr/>
        </p:nvGrpSpPr>
        <p:grpSpPr>
          <a:xfrm>
            <a:off x="3256949" y="332656"/>
            <a:ext cx="2228494" cy="2996280"/>
            <a:chOff x="3256949" y="476592"/>
            <a:chExt cx="2228494" cy="2996280"/>
          </a:xfrm>
        </p:grpSpPr>
        <p:pic>
          <p:nvPicPr>
            <p:cNvPr id="15363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888" r="888"/>
            <a:stretch>
              <a:fillRect/>
            </a:stretch>
          </p:blipFill>
          <p:spPr bwMode="auto">
            <a:xfrm>
              <a:off x="3389648" y="476592"/>
              <a:ext cx="1991233" cy="287991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1" name="10 CuadroTexto"/>
            <p:cNvSpPr txBox="1"/>
            <p:nvPr/>
          </p:nvSpPr>
          <p:spPr>
            <a:xfrm>
              <a:off x="3256949" y="3211262"/>
              <a:ext cx="222849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1100" dirty="0" smtClean="0">
                  <a:latin typeface="Arial" pitchFamily="34" charset="0"/>
                  <a:cs typeface="Arial" pitchFamily="34" charset="0"/>
                </a:rPr>
                <a:t>Dr. Leonardo Zeevaert Wiechers</a:t>
              </a:r>
              <a:endParaRPr lang="es-MX" sz="1100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2" name="1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08873" y="44624"/>
            <a:ext cx="670153" cy="792000"/>
          </a:xfrm>
          <a:prstGeom prst="rect">
            <a:avLst/>
          </a:prstGeom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5" cstate="print"/>
          <a:srcRect l="600" t="326" r="600" b="816"/>
          <a:stretch>
            <a:fillRect/>
          </a:stretch>
        </p:blipFill>
        <p:spPr bwMode="auto">
          <a:xfrm>
            <a:off x="193996" y="678628"/>
            <a:ext cx="2965980" cy="43612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8345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6038529" y="3436104"/>
            <a:ext cx="2911891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650" b="1" dirty="0" smtClean="0">
                <a:latin typeface="Arial" pitchFamily="34" charset="0"/>
                <a:cs typeface="Arial" pitchFamily="34" charset="0"/>
              </a:rPr>
              <a:t>Manuel González Flores introduced “Control piles” equipped with a mechanical system for controlling loading on individual piles and foundation differential settlements </a:t>
            </a:r>
            <a:endParaRPr lang="en-US" sz="165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25421" y="5805264"/>
            <a:ext cx="7289175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latin typeface="Arial" pitchFamily="34" charset="0"/>
                <a:cs typeface="Arial" pitchFamily="34" charset="0"/>
              </a:rPr>
              <a:t>González Flores, M., 1948, “</a:t>
            </a:r>
            <a:r>
              <a:rPr lang="en-US" sz="1300" i="1" dirty="0">
                <a:latin typeface="Arial" pitchFamily="34" charset="0"/>
                <a:cs typeface="Arial" pitchFamily="34" charset="0"/>
              </a:rPr>
              <a:t>Level control in buildings by means of adjustable piling</a:t>
            </a:r>
            <a:r>
              <a:rPr lang="en-US" sz="1300" dirty="0">
                <a:latin typeface="Arial" pitchFamily="34" charset="0"/>
                <a:cs typeface="Arial" pitchFamily="34" charset="0"/>
              </a:rPr>
              <a:t>”, </a:t>
            </a:r>
            <a:endParaRPr lang="en-US" sz="13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300" dirty="0" smtClean="0">
                <a:latin typeface="Arial" pitchFamily="34" charset="0"/>
                <a:cs typeface="Arial" pitchFamily="34" charset="0"/>
              </a:rPr>
              <a:t>Proceedings</a:t>
            </a:r>
            <a:r>
              <a:rPr lang="en-US" sz="1300" dirty="0">
                <a:latin typeface="Arial" pitchFamily="34" charset="0"/>
                <a:cs typeface="Arial" pitchFamily="34" charset="0"/>
              </a:rPr>
              <a:t>, Second International Conference on Soil Mechanics and Foundation Engineering, </a:t>
            </a:r>
            <a:endParaRPr lang="en-US" sz="13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300" dirty="0" smtClean="0">
                <a:latin typeface="Arial" pitchFamily="34" charset="0"/>
                <a:cs typeface="Arial" pitchFamily="34" charset="0"/>
              </a:rPr>
              <a:t>Rotterdam</a:t>
            </a:r>
            <a:r>
              <a:rPr lang="en-US" sz="1300" dirty="0">
                <a:latin typeface="Arial" pitchFamily="34" charset="0"/>
                <a:cs typeface="Arial" pitchFamily="34" charset="0"/>
              </a:rPr>
              <a:t>, Vol. </a:t>
            </a:r>
            <a:r>
              <a:rPr lang="es-ES" sz="1300" dirty="0">
                <a:latin typeface="Arial" pitchFamily="34" charset="0"/>
                <a:cs typeface="Arial" pitchFamily="34" charset="0"/>
              </a:rPr>
              <a:t>IV, p. 152</a:t>
            </a:r>
            <a:endParaRPr lang="es-MX" sz="13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95" y="65889"/>
            <a:ext cx="670153" cy="792000"/>
          </a:xfrm>
          <a:prstGeom prst="rect">
            <a:avLst/>
          </a:prstGeom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766247" y="211347"/>
            <a:ext cx="18982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 smtClean="0"/>
              <a:t>Control piles</a:t>
            </a:r>
            <a:endParaRPr lang="en-US" sz="24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 l="668" t="890" r="668" b="890"/>
          <a:stretch>
            <a:fillRect/>
          </a:stretch>
        </p:blipFill>
        <p:spPr bwMode="auto">
          <a:xfrm>
            <a:off x="437965" y="1289026"/>
            <a:ext cx="5315967" cy="39745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14" name="13 Grupo"/>
          <p:cNvGrpSpPr/>
          <p:nvPr/>
        </p:nvGrpSpPr>
        <p:grpSpPr>
          <a:xfrm>
            <a:off x="6584060" y="376528"/>
            <a:ext cx="1820829" cy="2821891"/>
            <a:chOff x="6606226" y="152627"/>
            <a:chExt cx="1820829" cy="2821891"/>
          </a:xfrm>
        </p:grpSpPr>
        <p:pic>
          <p:nvPicPr>
            <p:cNvPr id="14339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l="960" t="1298" r="1920" b="1298"/>
            <a:stretch>
              <a:fillRect/>
            </a:stretch>
          </p:blipFill>
          <p:spPr bwMode="auto">
            <a:xfrm>
              <a:off x="6606226" y="152627"/>
              <a:ext cx="1820829" cy="270137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9" name="8 CuadroTexto"/>
            <p:cNvSpPr txBox="1"/>
            <p:nvPr/>
          </p:nvSpPr>
          <p:spPr>
            <a:xfrm>
              <a:off x="6659675" y="2712908"/>
              <a:ext cx="171393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1100" dirty="0" smtClean="0">
                  <a:latin typeface="Arial" pitchFamily="34" charset="0"/>
                  <a:cs typeface="Arial" pitchFamily="34" charset="0"/>
                </a:rPr>
                <a:t>Manuel González Flores</a:t>
              </a:r>
              <a:endParaRPr lang="es-MX" sz="11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55443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17203" y="5235441"/>
            <a:ext cx="5904656" cy="1361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650" b="1" dirty="0" smtClean="0">
                <a:latin typeface="Arial" pitchFamily="34" charset="0"/>
                <a:cs typeface="Arial" pitchFamily="34" charset="0"/>
              </a:rPr>
              <a:t>During the 1990-2000 period, the large differential settlements of the Metropolitan Cathedral of Mexico City were corrected by a team of Mexican Engineers by the sub-excavation technique, a procedure that was subsequently adopted also for the Pisa Tower… </a:t>
            </a:r>
            <a:endParaRPr lang="en-US" sz="165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7023694" y="2438598"/>
            <a:ext cx="1624163" cy="8463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smtClean="0">
                <a:latin typeface="Arial" pitchFamily="34" charset="0"/>
                <a:cs typeface="Arial" pitchFamily="34" charset="0"/>
              </a:rPr>
              <a:t>Geotechnical team:</a:t>
            </a:r>
          </a:p>
          <a:p>
            <a:r>
              <a:rPr lang="es-MX" sz="1200" dirty="0" smtClean="0">
                <a:latin typeface="Arial" pitchFamily="34" charset="0"/>
                <a:cs typeface="Arial" pitchFamily="34" charset="0"/>
              </a:rPr>
              <a:t>Enrique Tamez</a:t>
            </a:r>
          </a:p>
          <a:p>
            <a:r>
              <a:rPr lang="es-MX" sz="1200" dirty="0" smtClean="0">
                <a:latin typeface="Arial" pitchFamily="34" charset="0"/>
                <a:cs typeface="Arial" pitchFamily="34" charset="0"/>
              </a:rPr>
              <a:t>Enrique Santoyo</a:t>
            </a:r>
          </a:p>
          <a:p>
            <a:r>
              <a:rPr lang="es-MX" sz="1200" dirty="0" smtClean="0">
                <a:latin typeface="Arial" pitchFamily="34" charset="0"/>
                <a:cs typeface="Arial" pitchFamily="34" charset="0"/>
              </a:rPr>
              <a:t>Efraín Ovando</a:t>
            </a:r>
            <a:endParaRPr lang="es-MX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66343" y="65889"/>
            <a:ext cx="670153" cy="792000"/>
          </a:xfrm>
          <a:prstGeom prst="rect">
            <a:avLst/>
          </a:prstGeom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051720" y="44624"/>
            <a:ext cx="33025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 smtClean="0"/>
              <a:t>Metropolitan Cathedral</a:t>
            </a:r>
            <a:endParaRPr lang="en-US" sz="24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 l="539" t="806" r="539" b="806"/>
          <a:stretch>
            <a:fillRect/>
          </a:stretch>
        </p:blipFill>
        <p:spPr bwMode="auto">
          <a:xfrm>
            <a:off x="229583" y="568946"/>
            <a:ext cx="6611369" cy="43936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print"/>
          <a:srcRect l="729" t="1104" r="1021" b="2208"/>
          <a:stretch>
            <a:fillRect/>
          </a:stretch>
        </p:blipFill>
        <p:spPr bwMode="auto">
          <a:xfrm>
            <a:off x="6374468" y="5101504"/>
            <a:ext cx="2425353" cy="15763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41064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667" name="Group 3"/>
          <p:cNvGrpSpPr>
            <a:grpSpLocks/>
          </p:cNvGrpSpPr>
          <p:nvPr/>
        </p:nvGrpSpPr>
        <p:grpSpPr bwMode="auto">
          <a:xfrm>
            <a:off x="1988517" y="1700808"/>
            <a:ext cx="6111875" cy="3954463"/>
            <a:chOff x="585" y="795"/>
            <a:chExt cx="4964" cy="3200"/>
          </a:xfrm>
        </p:grpSpPr>
        <p:sp>
          <p:nvSpPr>
            <p:cNvPr id="113668" name="Rectangle 4"/>
            <p:cNvSpPr>
              <a:spLocks noChangeArrowheads="1"/>
            </p:cNvSpPr>
            <p:nvPr/>
          </p:nvSpPr>
          <p:spPr bwMode="auto">
            <a:xfrm>
              <a:off x="1048" y="1094"/>
              <a:ext cx="4356" cy="112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669" name="Rectangle 5"/>
            <p:cNvSpPr>
              <a:spLocks noChangeArrowheads="1"/>
            </p:cNvSpPr>
            <p:nvPr/>
          </p:nvSpPr>
          <p:spPr bwMode="auto">
            <a:xfrm>
              <a:off x="1048" y="1094"/>
              <a:ext cx="4356" cy="1121"/>
            </a:xfrm>
            <a:prstGeom prst="rect">
              <a:avLst/>
            </a:prstGeom>
            <a:noFill/>
            <a:ln w="42863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670" name="Line 6"/>
            <p:cNvSpPr>
              <a:spLocks noChangeShapeType="1"/>
            </p:cNvSpPr>
            <p:nvPr/>
          </p:nvSpPr>
          <p:spPr bwMode="auto">
            <a:xfrm>
              <a:off x="1048" y="1094"/>
              <a:ext cx="1" cy="1121"/>
            </a:xfrm>
            <a:prstGeom prst="line">
              <a:avLst/>
            </a:prstGeom>
            <a:noFill/>
            <a:ln w="42863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671" name="Line 7"/>
            <p:cNvSpPr>
              <a:spLocks noChangeShapeType="1"/>
            </p:cNvSpPr>
            <p:nvPr/>
          </p:nvSpPr>
          <p:spPr bwMode="auto">
            <a:xfrm>
              <a:off x="1012" y="2215"/>
              <a:ext cx="36" cy="1"/>
            </a:xfrm>
            <a:prstGeom prst="line">
              <a:avLst/>
            </a:prstGeom>
            <a:noFill/>
            <a:ln w="42863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672" name="Line 8"/>
            <p:cNvSpPr>
              <a:spLocks noChangeShapeType="1"/>
            </p:cNvSpPr>
            <p:nvPr/>
          </p:nvSpPr>
          <p:spPr bwMode="auto">
            <a:xfrm>
              <a:off x="1012" y="1935"/>
              <a:ext cx="36" cy="1"/>
            </a:xfrm>
            <a:prstGeom prst="line">
              <a:avLst/>
            </a:prstGeom>
            <a:noFill/>
            <a:ln w="42863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673" name="Line 9"/>
            <p:cNvSpPr>
              <a:spLocks noChangeShapeType="1"/>
            </p:cNvSpPr>
            <p:nvPr/>
          </p:nvSpPr>
          <p:spPr bwMode="auto">
            <a:xfrm>
              <a:off x="1012" y="1655"/>
              <a:ext cx="36" cy="1"/>
            </a:xfrm>
            <a:prstGeom prst="line">
              <a:avLst/>
            </a:prstGeom>
            <a:noFill/>
            <a:ln w="42863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674" name="Line 10"/>
            <p:cNvSpPr>
              <a:spLocks noChangeShapeType="1"/>
            </p:cNvSpPr>
            <p:nvPr/>
          </p:nvSpPr>
          <p:spPr bwMode="auto">
            <a:xfrm>
              <a:off x="1012" y="1374"/>
              <a:ext cx="36" cy="1"/>
            </a:xfrm>
            <a:prstGeom prst="line">
              <a:avLst/>
            </a:prstGeom>
            <a:noFill/>
            <a:ln w="42863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675" name="Line 11"/>
            <p:cNvSpPr>
              <a:spLocks noChangeShapeType="1"/>
            </p:cNvSpPr>
            <p:nvPr/>
          </p:nvSpPr>
          <p:spPr bwMode="auto">
            <a:xfrm>
              <a:off x="1012" y="1094"/>
              <a:ext cx="36" cy="1"/>
            </a:xfrm>
            <a:prstGeom prst="line">
              <a:avLst/>
            </a:prstGeom>
            <a:noFill/>
            <a:ln w="42863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676" name="Line 12"/>
            <p:cNvSpPr>
              <a:spLocks noChangeShapeType="1"/>
            </p:cNvSpPr>
            <p:nvPr/>
          </p:nvSpPr>
          <p:spPr bwMode="auto">
            <a:xfrm>
              <a:off x="1048" y="2215"/>
              <a:ext cx="4356" cy="1"/>
            </a:xfrm>
            <a:prstGeom prst="line">
              <a:avLst/>
            </a:prstGeom>
            <a:noFill/>
            <a:ln w="42863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677" name="Line 13"/>
            <p:cNvSpPr>
              <a:spLocks noChangeShapeType="1"/>
            </p:cNvSpPr>
            <p:nvPr/>
          </p:nvSpPr>
          <p:spPr bwMode="auto">
            <a:xfrm flipV="1">
              <a:off x="1048" y="2215"/>
              <a:ext cx="1" cy="37"/>
            </a:xfrm>
            <a:prstGeom prst="line">
              <a:avLst/>
            </a:prstGeom>
            <a:noFill/>
            <a:ln w="42863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678" name="Line 14"/>
            <p:cNvSpPr>
              <a:spLocks noChangeShapeType="1"/>
            </p:cNvSpPr>
            <p:nvPr/>
          </p:nvSpPr>
          <p:spPr bwMode="auto">
            <a:xfrm flipV="1">
              <a:off x="1481" y="2215"/>
              <a:ext cx="1" cy="37"/>
            </a:xfrm>
            <a:prstGeom prst="line">
              <a:avLst/>
            </a:prstGeom>
            <a:noFill/>
            <a:ln w="42863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679" name="Line 15"/>
            <p:cNvSpPr>
              <a:spLocks noChangeShapeType="1"/>
            </p:cNvSpPr>
            <p:nvPr/>
          </p:nvSpPr>
          <p:spPr bwMode="auto">
            <a:xfrm flipV="1">
              <a:off x="1923" y="2215"/>
              <a:ext cx="1" cy="37"/>
            </a:xfrm>
            <a:prstGeom prst="line">
              <a:avLst/>
            </a:prstGeom>
            <a:noFill/>
            <a:ln w="42863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680" name="Line 16"/>
            <p:cNvSpPr>
              <a:spLocks noChangeShapeType="1"/>
            </p:cNvSpPr>
            <p:nvPr/>
          </p:nvSpPr>
          <p:spPr bwMode="auto">
            <a:xfrm flipV="1">
              <a:off x="2356" y="2215"/>
              <a:ext cx="1" cy="37"/>
            </a:xfrm>
            <a:prstGeom prst="line">
              <a:avLst/>
            </a:prstGeom>
            <a:noFill/>
            <a:ln w="42863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681" name="Line 17"/>
            <p:cNvSpPr>
              <a:spLocks noChangeShapeType="1"/>
            </p:cNvSpPr>
            <p:nvPr/>
          </p:nvSpPr>
          <p:spPr bwMode="auto">
            <a:xfrm flipV="1">
              <a:off x="2789" y="2215"/>
              <a:ext cx="1" cy="37"/>
            </a:xfrm>
            <a:prstGeom prst="line">
              <a:avLst/>
            </a:prstGeom>
            <a:noFill/>
            <a:ln w="42863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682" name="Line 18"/>
            <p:cNvSpPr>
              <a:spLocks noChangeShapeType="1"/>
            </p:cNvSpPr>
            <p:nvPr/>
          </p:nvSpPr>
          <p:spPr bwMode="auto">
            <a:xfrm flipV="1">
              <a:off x="3231" y="2215"/>
              <a:ext cx="1" cy="37"/>
            </a:xfrm>
            <a:prstGeom prst="line">
              <a:avLst/>
            </a:prstGeom>
            <a:noFill/>
            <a:ln w="42863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683" name="Line 19"/>
            <p:cNvSpPr>
              <a:spLocks noChangeShapeType="1"/>
            </p:cNvSpPr>
            <p:nvPr/>
          </p:nvSpPr>
          <p:spPr bwMode="auto">
            <a:xfrm flipV="1">
              <a:off x="3663" y="2215"/>
              <a:ext cx="1" cy="37"/>
            </a:xfrm>
            <a:prstGeom prst="line">
              <a:avLst/>
            </a:prstGeom>
            <a:noFill/>
            <a:ln w="42863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684" name="Line 20"/>
            <p:cNvSpPr>
              <a:spLocks noChangeShapeType="1"/>
            </p:cNvSpPr>
            <p:nvPr/>
          </p:nvSpPr>
          <p:spPr bwMode="auto">
            <a:xfrm flipV="1">
              <a:off x="4096" y="2215"/>
              <a:ext cx="1" cy="37"/>
            </a:xfrm>
            <a:prstGeom prst="line">
              <a:avLst/>
            </a:prstGeom>
            <a:noFill/>
            <a:ln w="42863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685" name="Line 21"/>
            <p:cNvSpPr>
              <a:spLocks noChangeShapeType="1"/>
            </p:cNvSpPr>
            <p:nvPr/>
          </p:nvSpPr>
          <p:spPr bwMode="auto">
            <a:xfrm flipV="1">
              <a:off x="4529" y="2215"/>
              <a:ext cx="1" cy="37"/>
            </a:xfrm>
            <a:prstGeom prst="line">
              <a:avLst/>
            </a:prstGeom>
            <a:noFill/>
            <a:ln w="42863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686" name="Line 22"/>
            <p:cNvSpPr>
              <a:spLocks noChangeShapeType="1"/>
            </p:cNvSpPr>
            <p:nvPr/>
          </p:nvSpPr>
          <p:spPr bwMode="auto">
            <a:xfrm flipV="1">
              <a:off x="4971" y="2215"/>
              <a:ext cx="1" cy="37"/>
            </a:xfrm>
            <a:prstGeom prst="line">
              <a:avLst/>
            </a:prstGeom>
            <a:noFill/>
            <a:ln w="42863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687" name="Line 23"/>
            <p:cNvSpPr>
              <a:spLocks noChangeShapeType="1"/>
            </p:cNvSpPr>
            <p:nvPr/>
          </p:nvSpPr>
          <p:spPr bwMode="auto">
            <a:xfrm flipV="1">
              <a:off x="5404" y="2215"/>
              <a:ext cx="1" cy="37"/>
            </a:xfrm>
            <a:prstGeom prst="line">
              <a:avLst/>
            </a:prstGeom>
            <a:noFill/>
            <a:ln w="42863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688" name="Line 24"/>
            <p:cNvSpPr>
              <a:spLocks noChangeShapeType="1"/>
            </p:cNvSpPr>
            <p:nvPr/>
          </p:nvSpPr>
          <p:spPr bwMode="auto">
            <a:xfrm>
              <a:off x="1048" y="1655"/>
              <a:ext cx="1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689" name="Line 25"/>
            <p:cNvSpPr>
              <a:spLocks noChangeShapeType="1"/>
            </p:cNvSpPr>
            <p:nvPr/>
          </p:nvSpPr>
          <p:spPr bwMode="auto">
            <a:xfrm>
              <a:off x="1048" y="1655"/>
              <a:ext cx="9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690" name="Line 26"/>
            <p:cNvSpPr>
              <a:spLocks noChangeShapeType="1"/>
            </p:cNvSpPr>
            <p:nvPr/>
          </p:nvSpPr>
          <p:spPr bwMode="auto">
            <a:xfrm>
              <a:off x="1057" y="1655"/>
              <a:ext cx="1" cy="9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691" name="Line 27"/>
            <p:cNvSpPr>
              <a:spLocks noChangeShapeType="1"/>
            </p:cNvSpPr>
            <p:nvPr/>
          </p:nvSpPr>
          <p:spPr bwMode="auto">
            <a:xfrm flipV="1">
              <a:off x="1057" y="1655"/>
              <a:ext cx="1" cy="9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692" name="Line 28"/>
            <p:cNvSpPr>
              <a:spLocks noChangeShapeType="1"/>
            </p:cNvSpPr>
            <p:nvPr/>
          </p:nvSpPr>
          <p:spPr bwMode="auto">
            <a:xfrm flipV="1">
              <a:off x="1057" y="1646"/>
              <a:ext cx="1" cy="9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693" name="Line 29"/>
            <p:cNvSpPr>
              <a:spLocks noChangeShapeType="1"/>
            </p:cNvSpPr>
            <p:nvPr/>
          </p:nvSpPr>
          <p:spPr bwMode="auto">
            <a:xfrm>
              <a:off x="1057" y="1646"/>
              <a:ext cx="1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694" name="Line 30"/>
            <p:cNvSpPr>
              <a:spLocks noChangeShapeType="1"/>
            </p:cNvSpPr>
            <p:nvPr/>
          </p:nvSpPr>
          <p:spPr bwMode="auto">
            <a:xfrm>
              <a:off x="1057" y="1646"/>
              <a:ext cx="9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695" name="Line 31"/>
            <p:cNvSpPr>
              <a:spLocks noChangeShapeType="1"/>
            </p:cNvSpPr>
            <p:nvPr/>
          </p:nvSpPr>
          <p:spPr bwMode="auto">
            <a:xfrm>
              <a:off x="1066" y="1646"/>
              <a:ext cx="1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696" name="Line 32"/>
            <p:cNvSpPr>
              <a:spLocks noChangeShapeType="1"/>
            </p:cNvSpPr>
            <p:nvPr/>
          </p:nvSpPr>
          <p:spPr bwMode="auto">
            <a:xfrm>
              <a:off x="1066" y="1646"/>
              <a:ext cx="1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697" name="Line 33"/>
            <p:cNvSpPr>
              <a:spLocks noChangeShapeType="1"/>
            </p:cNvSpPr>
            <p:nvPr/>
          </p:nvSpPr>
          <p:spPr bwMode="auto">
            <a:xfrm>
              <a:off x="1066" y="1646"/>
              <a:ext cx="1" cy="9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698" name="Line 34"/>
            <p:cNvSpPr>
              <a:spLocks noChangeShapeType="1"/>
            </p:cNvSpPr>
            <p:nvPr/>
          </p:nvSpPr>
          <p:spPr bwMode="auto">
            <a:xfrm>
              <a:off x="1066" y="1655"/>
              <a:ext cx="1" cy="9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699" name="Line 35"/>
            <p:cNvSpPr>
              <a:spLocks noChangeShapeType="1"/>
            </p:cNvSpPr>
            <p:nvPr/>
          </p:nvSpPr>
          <p:spPr bwMode="auto">
            <a:xfrm flipV="1">
              <a:off x="1066" y="1655"/>
              <a:ext cx="9" cy="9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700" name="Line 36"/>
            <p:cNvSpPr>
              <a:spLocks noChangeShapeType="1"/>
            </p:cNvSpPr>
            <p:nvPr/>
          </p:nvSpPr>
          <p:spPr bwMode="auto">
            <a:xfrm>
              <a:off x="1075" y="1655"/>
              <a:ext cx="1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701" name="Line 37"/>
            <p:cNvSpPr>
              <a:spLocks noChangeShapeType="1"/>
            </p:cNvSpPr>
            <p:nvPr/>
          </p:nvSpPr>
          <p:spPr bwMode="auto">
            <a:xfrm>
              <a:off x="1075" y="1655"/>
              <a:ext cx="1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702" name="Line 38"/>
            <p:cNvSpPr>
              <a:spLocks noChangeShapeType="1"/>
            </p:cNvSpPr>
            <p:nvPr/>
          </p:nvSpPr>
          <p:spPr bwMode="auto">
            <a:xfrm>
              <a:off x="1075" y="1655"/>
              <a:ext cx="1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703" name="Line 39"/>
            <p:cNvSpPr>
              <a:spLocks noChangeShapeType="1"/>
            </p:cNvSpPr>
            <p:nvPr/>
          </p:nvSpPr>
          <p:spPr bwMode="auto">
            <a:xfrm>
              <a:off x="1075" y="1655"/>
              <a:ext cx="1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704" name="Line 40"/>
            <p:cNvSpPr>
              <a:spLocks noChangeShapeType="1"/>
            </p:cNvSpPr>
            <p:nvPr/>
          </p:nvSpPr>
          <p:spPr bwMode="auto">
            <a:xfrm>
              <a:off x="1075" y="1655"/>
              <a:ext cx="1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705" name="Line 41"/>
            <p:cNvSpPr>
              <a:spLocks noChangeShapeType="1"/>
            </p:cNvSpPr>
            <p:nvPr/>
          </p:nvSpPr>
          <p:spPr bwMode="auto">
            <a:xfrm>
              <a:off x="1075" y="1655"/>
              <a:ext cx="9" cy="9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706" name="Line 42"/>
            <p:cNvSpPr>
              <a:spLocks noChangeShapeType="1"/>
            </p:cNvSpPr>
            <p:nvPr/>
          </p:nvSpPr>
          <p:spPr bwMode="auto">
            <a:xfrm>
              <a:off x="1084" y="1664"/>
              <a:ext cx="1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707" name="Line 43"/>
            <p:cNvSpPr>
              <a:spLocks noChangeShapeType="1"/>
            </p:cNvSpPr>
            <p:nvPr/>
          </p:nvSpPr>
          <p:spPr bwMode="auto">
            <a:xfrm>
              <a:off x="1084" y="1664"/>
              <a:ext cx="1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708" name="Line 44"/>
            <p:cNvSpPr>
              <a:spLocks noChangeShapeType="1"/>
            </p:cNvSpPr>
            <p:nvPr/>
          </p:nvSpPr>
          <p:spPr bwMode="auto">
            <a:xfrm>
              <a:off x="1084" y="1664"/>
              <a:ext cx="1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709" name="Line 45"/>
            <p:cNvSpPr>
              <a:spLocks noChangeShapeType="1"/>
            </p:cNvSpPr>
            <p:nvPr/>
          </p:nvSpPr>
          <p:spPr bwMode="auto">
            <a:xfrm>
              <a:off x="1084" y="1664"/>
              <a:ext cx="1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710" name="Line 46"/>
            <p:cNvSpPr>
              <a:spLocks noChangeShapeType="1"/>
            </p:cNvSpPr>
            <p:nvPr/>
          </p:nvSpPr>
          <p:spPr bwMode="auto">
            <a:xfrm>
              <a:off x="1084" y="1664"/>
              <a:ext cx="9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711" name="Line 47"/>
            <p:cNvSpPr>
              <a:spLocks noChangeShapeType="1"/>
            </p:cNvSpPr>
            <p:nvPr/>
          </p:nvSpPr>
          <p:spPr bwMode="auto">
            <a:xfrm flipV="1">
              <a:off x="1093" y="1646"/>
              <a:ext cx="1" cy="18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712" name="Line 48"/>
            <p:cNvSpPr>
              <a:spLocks noChangeShapeType="1"/>
            </p:cNvSpPr>
            <p:nvPr/>
          </p:nvSpPr>
          <p:spPr bwMode="auto">
            <a:xfrm>
              <a:off x="1093" y="1646"/>
              <a:ext cx="1" cy="9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713" name="Line 49"/>
            <p:cNvSpPr>
              <a:spLocks noChangeShapeType="1"/>
            </p:cNvSpPr>
            <p:nvPr/>
          </p:nvSpPr>
          <p:spPr bwMode="auto">
            <a:xfrm>
              <a:off x="1093" y="1655"/>
              <a:ext cx="1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714" name="Line 50"/>
            <p:cNvSpPr>
              <a:spLocks noChangeShapeType="1"/>
            </p:cNvSpPr>
            <p:nvPr/>
          </p:nvSpPr>
          <p:spPr bwMode="auto">
            <a:xfrm>
              <a:off x="1093" y="1655"/>
              <a:ext cx="1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715" name="Line 51"/>
            <p:cNvSpPr>
              <a:spLocks noChangeShapeType="1"/>
            </p:cNvSpPr>
            <p:nvPr/>
          </p:nvSpPr>
          <p:spPr bwMode="auto">
            <a:xfrm>
              <a:off x="1093" y="1655"/>
              <a:ext cx="9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716" name="Line 52"/>
            <p:cNvSpPr>
              <a:spLocks noChangeShapeType="1"/>
            </p:cNvSpPr>
            <p:nvPr/>
          </p:nvSpPr>
          <p:spPr bwMode="auto">
            <a:xfrm flipV="1">
              <a:off x="1102" y="1646"/>
              <a:ext cx="1" cy="9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717" name="Line 53"/>
            <p:cNvSpPr>
              <a:spLocks noChangeShapeType="1"/>
            </p:cNvSpPr>
            <p:nvPr/>
          </p:nvSpPr>
          <p:spPr bwMode="auto">
            <a:xfrm>
              <a:off x="1102" y="1646"/>
              <a:ext cx="1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718" name="Line 54"/>
            <p:cNvSpPr>
              <a:spLocks noChangeShapeType="1"/>
            </p:cNvSpPr>
            <p:nvPr/>
          </p:nvSpPr>
          <p:spPr bwMode="auto">
            <a:xfrm>
              <a:off x="1102" y="1646"/>
              <a:ext cx="1" cy="9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719" name="Line 55"/>
            <p:cNvSpPr>
              <a:spLocks noChangeShapeType="1"/>
            </p:cNvSpPr>
            <p:nvPr/>
          </p:nvSpPr>
          <p:spPr bwMode="auto">
            <a:xfrm>
              <a:off x="1102" y="1655"/>
              <a:ext cx="1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720" name="Line 56"/>
            <p:cNvSpPr>
              <a:spLocks noChangeShapeType="1"/>
            </p:cNvSpPr>
            <p:nvPr/>
          </p:nvSpPr>
          <p:spPr bwMode="auto">
            <a:xfrm>
              <a:off x="1102" y="1655"/>
              <a:ext cx="9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721" name="Line 57"/>
            <p:cNvSpPr>
              <a:spLocks noChangeShapeType="1"/>
            </p:cNvSpPr>
            <p:nvPr/>
          </p:nvSpPr>
          <p:spPr bwMode="auto">
            <a:xfrm>
              <a:off x="1111" y="1655"/>
              <a:ext cx="1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722" name="Line 58"/>
            <p:cNvSpPr>
              <a:spLocks noChangeShapeType="1"/>
            </p:cNvSpPr>
            <p:nvPr/>
          </p:nvSpPr>
          <p:spPr bwMode="auto">
            <a:xfrm>
              <a:off x="1111" y="1655"/>
              <a:ext cx="1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723" name="Line 59"/>
            <p:cNvSpPr>
              <a:spLocks noChangeShapeType="1"/>
            </p:cNvSpPr>
            <p:nvPr/>
          </p:nvSpPr>
          <p:spPr bwMode="auto">
            <a:xfrm>
              <a:off x="1111" y="1655"/>
              <a:ext cx="1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724" name="Line 60"/>
            <p:cNvSpPr>
              <a:spLocks noChangeShapeType="1"/>
            </p:cNvSpPr>
            <p:nvPr/>
          </p:nvSpPr>
          <p:spPr bwMode="auto">
            <a:xfrm flipV="1">
              <a:off x="1111" y="1646"/>
              <a:ext cx="1" cy="9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725" name="Line 61"/>
            <p:cNvSpPr>
              <a:spLocks noChangeShapeType="1"/>
            </p:cNvSpPr>
            <p:nvPr/>
          </p:nvSpPr>
          <p:spPr bwMode="auto">
            <a:xfrm>
              <a:off x="1111" y="1646"/>
              <a:ext cx="10" cy="9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726" name="Line 62"/>
            <p:cNvSpPr>
              <a:spLocks noChangeShapeType="1"/>
            </p:cNvSpPr>
            <p:nvPr/>
          </p:nvSpPr>
          <p:spPr bwMode="auto">
            <a:xfrm>
              <a:off x="1121" y="1655"/>
              <a:ext cx="1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727" name="Line 63"/>
            <p:cNvSpPr>
              <a:spLocks noChangeShapeType="1"/>
            </p:cNvSpPr>
            <p:nvPr/>
          </p:nvSpPr>
          <p:spPr bwMode="auto">
            <a:xfrm>
              <a:off x="1121" y="1655"/>
              <a:ext cx="1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728" name="Line 64"/>
            <p:cNvSpPr>
              <a:spLocks noChangeShapeType="1"/>
            </p:cNvSpPr>
            <p:nvPr/>
          </p:nvSpPr>
          <p:spPr bwMode="auto">
            <a:xfrm>
              <a:off x="1121" y="1655"/>
              <a:ext cx="1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729" name="Line 65"/>
            <p:cNvSpPr>
              <a:spLocks noChangeShapeType="1"/>
            </p:cNvSpPr>
            <p:nvPr/>
          </p:nvSpPr>
          <p:spPr bwMode="auto">
            <a:xfrm>
              <a:off x="1121" y="1655"/>
              <a:ext cx="1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730" name="Line 66"/>
            <p:cNvSpPr>
              <a:spLocks noChangeShapeType="1"/>
            </p:cNvSpPr>
            <p:nvPr/>
          </p:nvSpPr>
          <p:spPr bwMode="auto">
            <a:xfrm>
              <a:off x="1121" y="1655"/>
              <a:ext cx="9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731" name="Line 67"/>
            <p:cNvSpPr>
              <a:spLocks noChangeShapeType="1"/>
            </p:cNvSpPr>
            <p:nvPr/>
          </p:nvSpPr>
          <p:spPr bwMode="auto">
            <a:xfrm>
              <a:off x="1130" y="1655"/>
              <a:ext cx="1" cy="9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732" name="Line 68"/>
            <p:cNvSpPr>
              <a:spLocks noChangeShapeType="1"/>
            </p:cNvSpPr>
            <p:nvPr/>
          </p:nvSpPr>
          <p:spPr bwMode="auto">
            <a:xfrm>
              <a:off x="1130" y="1664"/>
              <a:ext cx="1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733" name="Line 69"/>
            <p:cNvSpPr>
              <a:spLocks noChangeShapeType="1"/>
            </p:cNvSpPr>
            <p:nvPr/>
          </p:nvSpPr>
          <p:spPr bwMode="auto">
            <a:xfrm flipV="1">
              <a:off x="1130" y="1655"/>
              <a:ext cx="1" cy="9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734" name="Line 70"/>
            <p:cNvSpPr>
              <a:spLocks noChangeShapeType="1"/>
            </p:cNvSpPr>
            <p:nvPr/>
          </p:nvSpPr>
          <p:spPr bwMode="auto">
            <a:xfrm flipV="1">
              <a:off x="1130" y="1646"/>
              <a:ext cx="1" cy="9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735" name="Line 71"/>
            <p:cNvSpPr>
              <a:spLocks noChangeShapeType="1"/>
            </p:cNvSpPr>
            <p:nvPr/>
          </p:nvSpPr>
          <p:spPr bwMode="auto">
            <a:xfrm flipV="1">
              <a:off x="1130" y="1637"/>
              <a:ext cx="1" cy="9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736" name="Line 72"/>
            <p:cNvSpPr>
              <a:spLocks noChangeShapeType="1"/>
            </p:cNvSpPr>
            <p:nvPr/>
          </p:nvSpPr>
          <p:spPr bwMode="auto">
            <a:xfrm>
              <a:off x="1130" y="1637"/>
              <a:ext cx="9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737" name="Line 73"/>
            <p:cNvSpPr>
              <a:spLocks noChangeShapeType="1"/>
            </p:cNvSpPr>
            <p:nvPr/>
          </p:nvSpPr>
          <p:spPr bwMode="auto">
            <a:xfrm>
              <a:off x="1139" y="1637"/>
              <a:ext cx="1" cy="9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738" name="Line 74"/>
            <p:cNvSpPr>
              <a:spLocks noChangeShapeType="1"/>
            </p:cNvSpPr>
            <p:nvPr/>
          </p:nvSpPr>
          <p:spPr bwMode="auto">
            <a:xfrm flipV="1">
              <a:off x="1139" y="1637"/>
              <a:ext cx="1" cy="9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739" name="Line 75"/>
            <p:cNvSpPr>
              <a:spLocks noChangeShapeType="1"/>
            </p:cNvSpPr>
            <p:nvPr/>
          </p:nvSpPr>
          <p:spPr bwMode="auto">
            <a:xfrm>
              <a:off x="1139" y="1637"/>
              <a:ext cx="1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740" name="Line 76"/>
            <p:cNvSpPr>
              <a:spLocks noChangeShapeType="1"/>
            </p:cNvSpPr>
            <p:nvPr/>
          </p:nvSpPr>
          <p:spPr bwMode="auto">
            <a:xfrm>
              <a:off x="1139" y="1637"/>
              <a:ext cx="1" cy="9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741" name="Line 77"/>
            <p:cNvSpPr>
              <a:spLocks noChangeShapeType="1"/>
            </p:cNvSpPr>
            <p:nvPr/>
          </p:nvSpPr>
          <p:spPr bwMode="auto">
            <a:xfrm>
              <a:off x="1139" y="1646"/>
              <a:ext cx="9" cy="18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742" name="Line 78"/>
            <p:cNvSpPr>
              <a:spLocks noChangeShapeType="1"/>
            </p:cNvSpPr>
            <p:nvPr/>
          </p:nvSpPr>
          <p:spPr bwMode="auto">
            <a:xfrm>
              <a:off x="1148" y="1664"/>
              <a:ext cx="1" cy="9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743" name="Line 79"/>
            <p:cNvSpPr>
              <a:spLocks noChangeShapeType="1"/>
            </p:cNvSpPr>
            <p:nvPr/>
          </p:nvSpPr>
          <p:spPr bwMode="auto">
            <a:xfrm>
              <a:off x="1148" y="1673"/>
              <a:ext cx="1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744" name="Line 80"/>
            <p:cNvSpPr>
              <a:spLocks noChangeShapeType="1"/>
            </p:cNvSpPr>
            <p:nvPr/>
          </p:nvSpPr>
          <p:spPr bwMode="auto">
            <a:xfrm>
              <a:off x="1148" y="1673"/>
              <a:ext cx="1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745" name="Line 81"/>
            <p:cNvSpPr>
              <a:spLocks noChangeShapeType="1"/>
            </p:cNvSpPr>
            <p:nvPr/>
          </p:nvSpPr>
          <p:spPr bwMode="auto">
            <a:xfrm>
              <a:off x="1148" y="1673"/>
              <a:ext cx="1" cy="9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746" name="Line 82"/>
            <p:cNvSpPr>
              <a:spLocks noChangeShapeType="1"/>
            </p:cNvSpPr>
            <p:nvPr/>
          </p:nvSpPr>
          <p:spPr bwMode="auto">
            <a:xfrm>
              <a:off x="1148" y="1682"/>
              <a:ext cx="9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747" name="Line 83"/>
            <p:cNvSpPr>
              <a:spLocks noChangeShapeType="1"/>
            </p:cNvSpPr>
            <p:nvPr/>
          </p:nvSpPr>
          <p:spPr bwMode="auto">
            <a:xfrm>
              <a:off x="1157" y="1682"/>
              <a:ext cx="1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748" name="Line 84"/>
            <p:cNvSpPr>
              <a:spLocks noChangeShapeType="1"/>
            </p:cNvSpPr>
            <p:nvPr/>
          </p:nvSpPr>
          <p:spPr bwMode="auto">
            <a:xfrm flipV="1">
              <a:off x="1157" y="1673"/>
              <a:ext cx="1" cy="9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749" name="Line 85"/>
            <p:cNvSpPr>
              <a:spLocks noChangeShapeType="1"/>
            </p:cNvSpPr>
            <p:nvPr/>
          </p:nvSpPr>
          <p:spPr bwMode="auto">
            <a:xfrm>
              <a:off x="1157" y="1673"/>
              <a:ext cx="1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750" name="Line 86"/>
            <p:cNvSpPr>
              <a:spLocks noChangeShapeType="1"/>
            </p:cNvSpPr>
            <p:nvPr/>
          </p:nvSpPr>
          <p:spPr bwMode="auto">
            <a:xfrm>
              <a:off x="1157" y="1673"/>
              <a:ext cx="1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751" name="Line 87"/>
            <p:cNvSpPr>
              <a:spLocks noChangeShapeType="1"/>
            </p:cNvSpPr>
            <p:nvPr/>
          </p:nvSpPr>
          <p:spPr bwMode="auto">
            <a:xfrm>
              <a:off x="1157" y="1673"/>
              <a:ext cx="9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752" name="Line 88"/>
            <p:cNvSpPr>
              <a:spLocks noChangeShapeType="1"/>
            </p:cNvSpPr>
            <p:nvPr/>
          </p:nvSpPr>
          <p:spPr bwMode="auto">
            <a:xfrm flipV="1">
              <a:off x="1166" y="1664"/>
              <a:ext cx="1" cy="9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753" name="Line 89"/>
            <p:cNvSpPr>
              <a:spLocks noChangeShapeType="1"/>
            </p:cNvSpPr>
            <p:nvPr/>
          </p:nvSpPr>
          <p:spPr bwMode="auto">
            <a:xfrm flipV="1">
              <a:off x="1166" y="1655"/>
              <a:ext cx="1" cy="9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754" name="Line 90"/>
            <p:cNvSpPr>
              <a:spLocks noChangeShapeType="1"/>
            </p:cNvSpPr>
            <p:nvPr/>
          </p:nvSpPr>
          <p:spPr bwMode="auto">
            <a:xfrm flipV="1">
              <a:off x="1166" y="1637"/>
              <a:ext cx="1" cy="18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755" name="Line 91"/>
            <p:cNvSpPr>
              <a:spLocks noChangeShapeType="1"/>
            </p:cNvSpPr>
            <p:nvPr/>
          </p:nvSpPr>
          <p:spPr bwMode="auto">
            <a:xfrm flipV="1">
              <a:off x="1166" y="1628"/>
              <a:ext cx="1" cy="9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756" name="Line 92"/>
            <p:cNvSpPr>
              <a:spLocks noChangeShapeType="1"/>
            </p:cNvSpPr>
            <p:nvPr/>
          </p:nvSpPr>
          <p:spPr bwMode="auto">
            <a:xfrm>
              <a:off x="1166" y="1628"/>
              <a:ext cx="9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757" name="Line 93"/>
            <p:cNvSpPr>
              <a:spLocks noChangeShapeType="1"/>
            </p:cNvSpPr>
            <p:nvPr/>
          </p:nvSpPr>
          <p:spPr bwMode="auto">
            <a:xfrm flipV="1">
              <a:off x="1175" y="1619"/>
              <a:ext cx="1" cy="9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758" name="Line 94"/>
            <p:cNvSpPr>
              <a:spLocks noChangeShapeType="1"/>
            </p:cNvSpPr>
            <p:nvPr/>
          </p:nvSpPr>
          <p:spPr bwMode="auto">
            <a:xfrm>
              <a:off x="1175" y="1619"/>
              <a:ext cx="1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759" name="Line 95"/>
            <p:cNvSpPr>
              <a:spLocks noChangeShapeType="1"/>
            </p:cNvSpPr>
            <p:nvPr/>
          </p:nvSpPr>
          <p:spPr bwMode="auto">
            <a:xfrm>
              <a:off x="1175" y="1619"/>
              <a:ext cx="1" cy="18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760" name="Line 96"/>
            <p:cNvSpPr>
              <a:spLocks noChangeShapeType="1"/>
            </p:cNvSpPr>
            <p:nvPr/>
          </p:nvSpPr>
          <p:spPr bwMode="auto">
            <a:xfrm>
              <a:off x="1175" y="1637"/>
              <a:ext cx="1" cy="9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761" name="Line 97"/>
            <p:cNvSpPr>
              <a:spLocks noChangeShapeType="1"/>
            </p:cNvSpPr>
            <p:nvPr/>
          </p:nvSpPr>
          <p:spPr bwMode="auto">
            <a:xfrm>
              <a:off x="1175" y="1646"/>
              <a:ext cx="1" cy="18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762" name="Line 98"/>
            <p:cNvSpPr>
              <a:spLocks noChangeShapeType="1"/>
            </p:cNvSpPr>
            <p:nvPr/>
          </p:nvSpPr>
          <p:spPr bwMode="auto">
            <a:xfrm>
              <a:off x="1175" y="1664"/>
              <a:ext cx="9" cy="18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763" name="Line 99"/>
            <p:cNvSpPr>
              <a:spLocks noChangeShapeType="1"/>
            </p:cNvSpPr>
            <p:nvPr/>
          </p:nvSpPr>
          <p:spPr bwMode="auto">
            <a:xfrm>
              <a:off x="1184" y="1682"/>
              <a:ext cx="1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764" name="Line 100"/>
            <p:cNvSpPr>
              <a:spLocks noChangeShapeType="1"/>
            </p:cNvSpPr>
            <p:nvPr/>
          </p:nvSpPr>
          <p:spPr bwMode="auto">
            <a:xfrm>
              <a:off x="1184" y="1682"/>
              <a:ext cx="1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765" name="Line 101"/>
            <p:cNvSpPr>
              <a:spLocks noChangeShapeType="1"/>
            </p:cNvSpPr>
            <p:nvPr/>
          </p:nvSpPr>
          <p:spPr bwMode="auto">
            <a:xfrm flipV="1">
              <a:off x="1184" y="1673"/>
              <a:ext cx="1" cy="9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766" name="Line 102"/>
            <p:cNvSpPr>
              <a:spLocks noChangeShapeType="1"/>
            </p:cNvSpPr>
            <p:nvPr/>
          </p:nvSpPr>
          <p:spPr bwMode="auto">
            <a:xfrm flipV="1">
              <a:off x="1184" y="1655"/>
              <a:ext cx="1" cy="18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767" name="Line 103"/>
            <p:cNvSpPr>
              <a:spLocks noChangeShapeType="1"/>
            </p:cNvSpPr>
            <p:nvPr/>
          </p:nvSpPr>
          <p:spPr bwMode="auto">
            <a:xfrm>
              <a:off x="1184" y="1655"/>
              <a:ext cx="9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768" name="Line 104"/>
            <p:cNvSpPr>
              <a:spLocks noChangeShapeType="1"/>
            </p:cNvSpPr>
            <p:nvPr/>
          </p:nvSpPr>
          <p:spPr bwMode="auto">
            <a:xfrm>
              <a:off x="1193" y="1655"/>
              <a:ext cx="1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769" name="Line 105"/>
            <p:cNvSpPr>
              <a:spLocks noChangeShapeType="1"/>
            </p:cNvSpPr>
            <p:nvPr/>
          </p:nvSpPr>
          <p:spPr bwMode="auto">
            <a:xfrm flipV="1">
              <a:off x="1193" y="1637"/>
              <a:ext cx="1" cy="18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770" name="Line 106"/>
            <p:cNvSpPr>
              <a:spLocks noChangeShapeType="1"/>
            </p:cNvSpPr>
            <p:nvPr/>
          </p:nvSpPr>
          <p:spPr bwMode="auto">
            <a:xfrm>
              <a:off x="1193" y="1637"/>
              <a:ext cx="1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771" name="Line 107"/>
            <p:cNvSpPr>
              <a:spLocks noChangeShapeType="1"/>
            </p:cNvSpPr>
            <p:nvPr/>
          </p:nvSpPr>
          <p:spPr bwMode="auto">
            <a:xfrm>
              <a:off x="1193" y="1637"/>
              <a:ext cx="1" cy="18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772" name="Line 108"/>
            <p:cNvSpPr>
              <a:spLocks noChangeShapeType="1"/>
            </p:cNvSpPr>
            <p:nvPr/>
          </p:nvSpPr>
          <p:spPr bwMode="auto">
            <a:xfrm>
              <a:off x="1193" y="1655"/>
              <a:ext cx="9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773" name="Line 109"/>
            <p:cNvSpPr>
              <a:spLocks noChangeShapeType="1"/>
            </p:cNvSpPr>
            <p:nvPr/>
          </p:nvSpPr>
          <p:spPr bwMode="auto">
            <a:xfrm>
              <a:off x="1202" y="1655"/>
              <a:ext cx="1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774" name="Line 110"/>
            <p:cNvSpPr>
              <a:spLocks noChangeShapeType="1"/>
            </p:cNvSpPr>
            <p:nvPr/>
          </p:nvSpPr>
          <p:spPr bwMode="auto">
            <a:xfrm flipV="1">
              <a:off x="1202" y="1646"/>
              <a:ext cx="1" cy="9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775" name="Line 111"/>
            <p:cNvSpPr>
              <a:spLocks noChangeShapeType="1"/>
            </p:cNvSpPr>
            <p:nvPr/>
          </p:nvSpPr>
          <p:spPr bwMode="auto">
            <a:xfrm flipV="1">
              <a:off x="1202" y="1628"/>
              <a:ext cx="1" cy="18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776" name="Line 112"/>
            <p:cNvSpPr>
              <a:spLocks noChangeShapeType="1"/>
            </p:cNvSpPr>
            <p:nvPr/>
          </p:nvSpPr>
          <p:spPr bwMode="auto">
            <a:xfrm flipV="1">
              <a:off x="1202" y="1609"/>
              <a:ext cx="1" cy="19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777" name="Line 113"/>
            <p:cNvSpPr>
              <a:spLocks noChangeShapeType="1"/>
            </p:cNvSpPr>
            <p:nvPr/>
          </p:nvSpPr>
          <p:spPr bwMode="auto">
            <a:xfrm flipV="1">
              <a:off x="1202" y="1600"/>
              <a:ext cx="9" cy="9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778" name="Line 114"/>
            <p:cNvSpPr>
              <a:spLocks noChangeShapeType="1"/>
            </p:cNvSpPr>
            <p:nvPr/>
          </p:nvSpPr>
          <p:spPr bwMode="auto">
            <a:xfrm>
              <a:off x="1211" y="1600"/>
              <a:ext cx="1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779" name="Line 115"/>
            <p:cNvSpPr>
              <a:spLocks noChangeShapeType="1"/>
            </p:cNvSpPr>
            <p:nvPr/>
          </p:nvSpPr>
          <p:spPr bwMode="auto">
            <a:xfrm>
              <a:off x="1211" y="1600"/>
              <a:ext cx="1" cy="19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780" name="Line 116"/>
            <p:cNvSpPr>
              <a:spLocks noChangeShapeType="1"/>
            </p:cNvSpPr>
            <p:nvPr/>
          </p:nvSpPr>
          <p:spPr bwMode="auto">
            <a:xfrm>
              <a:off x="1211" y="1619"/>
              <a:ext cx="1" cy="27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781" name="Line 117"/>
            <p:cNvSpPr>
              <a:spLocks noChangeShapeType="1"/>
            </p:cNvSpPr>
            <p:nvPr/>
          </p:nvSpPr>
          <p:spPr bwMode="auto">
            <a:xfrm>
              <a:off x="1211" y="1646"/>
              <a:ext cx="1" cy="9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782" name="Line 118"/>
            <p:cNvSpPr>
              <a:spLocks noChangeShapeType="1"/>
            </p:cNvSpPr>
            <p:nvPr/>
          </p:nvSpPr>
          <p:spPr bwMode="auto">
            <a:xfrm>
              <a:off x="1211" y="1655"/>
              <a:ext cx="9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783" name="Line 119"/>
            <p:cNvSpPr>
              <a:spLocks noChangeShapeType="1"/>
            </p:cNvSpPr>
            <p:nvPr/>
          </p:nvSpPr>
          <p:spPr bwMode="auto">
            <a:xfrm>
              <a:off x="1220" y="1655"/>
              <a:ext cx="1" cy="9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784" name="Line 120"/>
            <p:cNvSpPr>
              <a:spLocks noChangeShapeType="1"/>
            </p:cNvSpPr>
            <p:nvPr/>
          </p:nvSpPr>
          <p:spPr bwMode="auto">
            <a:xfrm>
              <a:off x="1220" y="1664"/>
              <a:ext cx="1" cy="9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785" name="Line 121"/>
            <p:cNvSpPr>
              <a:spLocks noChangeShapeType="1"/>
            </p:cNvSpPr>
            <p:nvPr/>
          </p:nvSpPr>
          <p:spPr bwMode="auto">
            <a:xfrm>
              <a:off x="1220" y="1673"/>
              <a:ext cx="1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786" name="Line 122"/>
            <p:cNvSpPr>
              <a:spLocks noChangeShapeType="1"/>
            </p:cNvSpPr>
            <p:nvPr/>
          </p:nvSpPr>
          <p:spPr bwMode="auto">
            <a:xfrm>
              <a:off x="1220" y="1673"/>
              <a:ext cx="1" cy="9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787" name="Line 123"/>
            <p:cNvSpPr>
              <a:spLocks noChangeShapeType="1"/>
            </p:cNvSpPr>
            <p:nvPr/>
          </p:nvSpPr>
          <p:spPr bwMode="auto">
            <a:xfrm>
              <a:off x="1220" y="1682"/>
              <a:ext cx="9" cy="9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788" name="Line 124"/>
            <p:cNvSpPr>
              <a:spLocks noChangeShapeType="1"/>
            </p:cNvSpPr>
            <p:nvPr/>
          </p:nvSpPr>
          <p:spPr bwMode="auto">
            <a:xfrm>
              <a:off x="1229" y="1691"/>
              <a:ext cx="1" cy="9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789" name="Line 125"/>
            <p:cNvSpPr>
              <a:spLocks noChangeShapeType="1"/>
            </p:cNvSpPr>
            <p:nvPr/>
          </p:nvSpPr>
          <p:spPr bwMode="auto">
            <a:xfrm>
              <a:off x="1229" y="1700"/>
              <a:ext cx="1" cy="18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790" name="Line 126"/>
            <p:cNvSpPr>
              <a:spLocks noChangeShapeType="1"/>
            </p:cNvSpPr>
            <p:nvPr/>
          </p:nvSpPr>
          <p:spPr bwMode="auto">
            <a:xfrm flipV="1">
              <a:off x="1229" y="1700"/>
              <a:ext cx="1" cy="18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791" name="Line 127"/>
            <p:cNvSpPr>
              <a:spLocks noChangeShapeType="1"/>
            </p:cNvSpPr>
            <p:nvPr/>
          </p:nvSpPr>
          <p:spPr bwMode="auto">
            <a:xfrm flipV="1">
              <a:off x="1229" y="1673"/>
              <a:ext cx="1" cy="27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792" name="Line 128"/>
            <p:cNvSpPr>
              <a:spLocks noChangeShapeType="1"/>
            </p:cNvSpPr>
            <p:nvPr/>
          </p:nvSpPr>
          <p:spPr bwMode="auto">
            <a:xfrm flipV="1">
              <a:off x="1229" y="1655"/>
              <a:ext cx="1" cy="18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793" name="Line 129"/>
            <p:cNvSpPr>
              <a:spLocks noChangeShapeType="1"/>
            </p:cNvSpPr>
            <p:nvPr/>
          </p:nvSpPr>
          <p:spPr bwMode="auto">
            <a:xfrm flipV="1">
              <a:off x="1229" y="1637"/>
              <a:ext cx="9" cy="18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794" name="Line 130"/>
            <p:cNvSpPr>
              <a:spLocks noChangeShapeType="1"/>
            </p:cNvSpPr>
            <p:nvPr/>
          </p:nvSpPr>
          <p:spPr bwMode="auto">
            <a:xfrm flipV="1">
              <a:off x="1238" y="1628"/>
              <a:ext cx="1" cy="9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795" name="Line 131"/>
            <p:cNvSpPr>
              <a:spLocks noChangeShapeType="1"/>
            </p:cNvSpPr>
            <p:nvPr/>
          </p:nvSpPr>
          <p:spPr bwMode="auto">
            <a:xfrm>
              <a:off x="1238" y="1628"/>
              <a:ext cx="1" cy="9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796" name="Line 132"/>
            <p:cNvSpPr>
              <a:spLocks noChangeShapeType="1"/>
            </p:cNvSpPr>
            <p:nvPr/>
          </p:nvSpPr>
          <p:spPr bwMode="auto">
            <a:xfrm>
              <a:off x="1238" y="1637"/>
              <a:ext cx="1" cy="9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797" name="Line 133"/>
            <p:cNvSpPr>
              <a:spLocks noChangeShapeType="1"/>
            </p:cNvSpPr>
            <p:nvPr/>
          </p:nvSpPr>
          <p:spPr bwMode="auto">
            <a:xfrm>
              <a:off x="1238" y="1646"/>
              <a:ext cx="1" cy="18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798" name="Line 134"/>
            <p:cNvSpPr>
              <a:spLocks noChangeShapeType="1"/>
            </p:cNvSpPr>
            <p:nvPr/>
          </p:nvSpPr>
          <p:spPr bwMode="auto">
            <a:xfrm>
              <a:off x="1238" y="1664"/>
              <a:ext cx="9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799" name="Line 135"/>
            <p:cNvSpPr>
              <a:spLocks noChangeShapeType="1"/>
            </p:cNvSpPr>
            <p:nvPr/>
          </p:nvSpPr>
          <p:spPr bwMode="auto">
            <a:xfrm>
              <a:off x="1247" y="1664"/>
              <a:ext cx="1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800" name="Line 136"/>
            <p:cNvSpPr>
              <a:spLocks noChangeShapeType="1"/>
            </p:cNvSpPr>
            <p:nvPr/>
          </p:nvSpPr>
          <p:spPr bwMode="auto">
            <a:xfrm flipV="1">
              <a:off x="1247" y="1646"/>
              <a:ext cx="1" cy="18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801" name="Line 137"/>
            <p:cNvSpPr>
              <a:spLocks noChangeShapeType="1"/>
            </p:cNvSpPr>
            <p:nvPr/>
          </p:nvSpPr>
          <p:spPr bwMode="auto">
            <a:xfrm>
              <a:off x="1247" y="1646"/>
              <a:ext cx="1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802" name="Line 138"/>
            <p:cNvSpPr>
              <a:spLocks noChangeShapeType="1"/>
            </p:cNvSpPr>
            <p:nvPr/>
          </p:nvSpPr>
          <p:spPr bwMode="auto">
            <a:xfrm flipV="1">
              <a:off x="1247" y="1637"/>
              <a:ext cx="1" cy="9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803" name="Line 139"/>
            <p:cNvSpPr>
              <a:spLocks noChangeShapeType="1"/>
            </p:cNvSpPr>
            <p:nvPr/>
          </p:nvSpPr>
          <p:spPr bwMode="auto">
            <a:xfrm>
              <a:off x="1247" y="1637"/>
              <a:ext cx="9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804" name="Line 140"/>
            <p:cNvSpPr>
              <a:spLocks noChangeShapeType="1"/>
            </p:cNvSpPr>
            <p:nvPr/>
          </p:nvSpPr>
          <p:spPr bwMode="auto">
            <a:xfrm>
              <a:off x="1256" y="1637"/>
              <a:ext cx="1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805" name="Line 141"/>
            <p:cNvSpPr>
              <a:spLocks noChangeShapeType="1"/>
            </p:cNvSpPr>
            <p:nvPr/>
          </p:nvSpPr>
          <p:spPr bwMode="auto">
            <a:xfrm flipV="1">
              <a:off x="1256" y="1619"/>
              <a:ext cx="1" cy="18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806" name="Line 142"/>
            <p:cNvSpPr>
              <a:spLocks noChangeShapeType="1"/>
            </p:cNvSpPr>
            <p:nvPr/>
          </p:nvSpPr>
          <p:spPr bwMode="auto">
            <a:xfrm>
              <a:off x="1256" y="1619"/>
              <a:ext cx="1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807" name="Line 143"/>
            <p:cNvSpPr>
              <a:spLocks noChangeShapeType="1"/>
            </p:cNvSpPr>
            <p:nvPr/>
          </p:nvSpPr>
          <p:spPr bwMode="auto">
            <a:xfrm>
              <a:off x="1256" y="1619"/>
              <a:ext cx="1" cy="27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808" name="Line 144"/>
            <p:cNvSpPr>
              <a:spLocks noChangeShapeType="1"/>
            </p:cNvSpPr>
            <p:nvPr/>
          </p:nvSpPr>
          <p:spPr bwMode="auto">
            <a:xfrm>
              <a:off x="1256" y="1646"/>
              <a:ext cx="9" cy="18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809" name="Line 145"/>
            <p:cNvSpPr>
              <a:spLocks noChangeShapeType="1"/>
            </p:cNvSpPr>
            <p:nvPr/>
          </p:nvSpPr>
          <p:spPr bwMode="auto">
            <a:xfrm>
              <a:off x="1265" y="1664"/>
              <a:ext cx="1" cy="9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810" name="Line 146"/>
            <p:cNvSpPr>
              <a:spLocks noChangeShapeType="1"/>
            </p:cNvSpPr>
            <p:nvPr/>
          </p:nvSpPr>
          <p:spPr bwMode="auto">
            <a:xfrm>
              <a:off x="1265" y="1673"/>
              <a:ext cx="1" cy="9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811" name="Line 147"/>
            <p:cNvSpPr>
              <a:spLocks noChangeShapeType="1"/>
            </p:cNvSpPr>
            <p:nvPr/>
          </p:nvSpPr>
          <p:spPr bwMode="auto">
            <a:xfrm>
              <a:off x="1265" y="1682"/>
              <a:ext cx="1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812" name="Line 148"/>
            <p:cNvSpPr>
              <a:spLocks noChangeShapeType="1"/>
            </p:cNvSpPr>
            <p:nvPr/>
          </p:nvSpPr>
          <p:spPr bwMode="auto">
            <a:xfrm>
              <a:off x="1265" y="1682"/>
              <a:ext cx="1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813" name="Line 149"/>
            <p:cNvSpPr>
              <a:spLocks noChangeShapeType="1"/>
            </p:cNvSpPr>
            <p:nvPr/>
          </p:nvSpPr>
          <p:spPr bwMode="auto">
            <a:xfrm>
              <a:off x="1265" y="1682"/>
              <a:ext cx="9" cy="9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814" name="Line 150"/>
            <p:cNvSpPr>
              <a:spLocks noChangeShapeType="1"/>
            </p:cNvSpPr>
            <p:nvPr/>
          </p:nvSpPr>
          <p:spPr bwMode="auto">
            <a:xfrm>
              <a:off x="1274" y="1691"/>
              <a:ext cx="1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815" name="Line 151"/>
            <p:cNvSpPr>
              <a:spLocks noChangeShapeType="1"/>
            </p:cNvSpPr>
            <p:nvPr/>
          </p:nvSpPr>
          <p:spPr bwMode="auto">
            <a:xfrm>
              <a:off x="1274" y="1691"/>
              <a:ext cx="1" cy="9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816" name="Line 152"/>
            <p:cNvSpPr>
              <a:spLocks noChangeShapeType="1"/>
            </p:cNvSpPr>
            <p:nvPr/>
          </p:nvSpPr>
          <p:spPr bwMode="auto">
            <a:xfrm>
              <a:off x="1274" y="1700"/>
              <a:ext cx="1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817" name="Line 153"/>
            <p:cNvSpPr>
              <a:spLocks noChangeShapeType="1"/>
            </p:cNvSpPr>
            <p:nvPr/>
          </p:nvSpPr>
          <p:spPr bwMode="auto">
            <a:xfrm>
              <a:off x="1274" y="1700"/>
              <a:ext cx="1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818" name="Line 154"/>
            <p:cNvSpPr>
              <a:spLocks noChangeShapeType="1"/>
            </p:cNvSpPr>
            <p:nvPr/>
          </p:nvSpPr>
          <p:spPr bwMode="auto">
            <a:xfrm flipV="1">
              <a:off x="1274" y="1691"/>
              <a:ext cx="9" cy="9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819" name="Line 155"/>
            <p:cNvSpPr>
              <a:spLocks noChangeShapeType="1"/>
            </p:cNvSpPr>
            <p:nvPr/>
          </p:nvSpPr>
          <p:spPr bwMode="auto">
            <a:xfrm>
              <a:off x="1283" y="1691"/>
              <a:ext cx="1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820" name="Line 156"/>
            <p:cNvSpPr>
              <a:spLocks noChangeShapeType="1"/>
            </p:cNvSpPr>
            <p:nvPr/>
          </p:nvSpPr>
          <p:spPr bwMode="auto">
            <a:xfrm flipV="1">
              <a:off x="1283" y="1682"/>
              <a:ext cx="1" cy="9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821" name="Line 157"/>
            <p:cNvSpPr>
              <a:spLocks noChangeShapeType="1"/>
            </p:cNvSpPr>
            <p:nvPr/>
          </p:nvSpPr>
          <p:spPr bwMode="auto">
            <a:xfrm flipV="1">
              <a:off x="1283" y="1673"/>
              <a:ext cx="1" cy="9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822" name="Line 158"/>
            <p:cNvSpPr>
              <a:spLocks noChangeShapeType="1"/>
            </p:cNvSpPr>
            <p:nvPr/>
          </p:nvSpPr>
          <p:spPr bwMode="auto">
            <a:xfrm flipV="1">
              <a:off x="1283" y="1646"/>
              <a:ext cx="1" cy="27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823" name="Line 159"/>
            <p:cNvSpPr>
              <a:spLocks noChangeShapeType="1"/>
            </p:cNvSpPr>
            <p:nvPr/>
          </p:nvSpPr>
          <p:spPr bwMode="auto">
            <a:xfrm flipV="1">
              <a:off x="1283" y="1637"/>
              <a:ext cx="1" cy="9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824" name="Line 160"/>
            <p:cNvSpPr>
              <a:spLocks noChangeShapeType="1"/>
            </p:cNvSpPr>
            <p:nvPr/>
          </p:nvSpPr>
          <p:spPr bwMode="auto">
            <a:xfrm flipV="1">
              <a:off x="1283" y="1619"/>
              <a:ext cx="9" cy="18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825" name="Line 161"/>
            <p:cNvSpPr>
              <a:spLocks noChangeShapeType="1"/>
            </p:cNvSpPr>
            <p:nvPr/>
          </p:nvSpPr>
          <p:spPr bwMode="auto">
            <a:xfrm flipV="1">
              <a:off x="1292" y="1600"/>
              <a:ext cx="1" cy="19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826" name="Line 162"/>
            <p:cNvSpPr>
              <a:spLocks noChangeShapeType="1"/>
            </p:cNvSpPr>
            <p:nvPr/>
          </p:nvSpPr>
          <p:spPr bwMode="auto">
            <a:xfrm flipV="1">
              <a:off x="1292" y="1591"/>
              <a:ext cx="1" cy="9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827" name="Line 163"/>
            <p:cNvSpPr>
              <a:spLocks noChangeShapeType="1"/>
            </p:cNvSpPr>
            <p:nvPr/>
          </p:nvSpPr>
          <p:spPr bwMode="auto">
            <a:xfrm>
              <a:off x="1292" y="1591"/>
              <a:ext cx="1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828" name="Line 164"/>
            <p:cNvSpPr>
              <a:spLocks noChangeShapeType="1"/>
            </p:cNvSpPr>
            <p:nvPr/>
          </p:nvSpPr>
          <p:spPr bwMode="auto">
            <a:xfrm>
              <a:off x="1292" y="1591"/>
              <a:ext cx="1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829" name="Line 165"/>
            <p:cNvSpPr>
              <a:spLocks noChangeShapeType="1"/>
            </p:cNvSpPr>
            <p:nvPr/>
          </p:nvSpPr>
          <p:spPr bwMode="auto">
            <a:xfrm>
              <a:off x="1292" y="1591"/>
              <a:ext cx="9" cy="18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830" name="Line 166"/>
            <p:cNvSpPr>
              <a:spLocks noChangeShapeType="1"/>
            </p:cNvSpPr>
            <p:nvPr/>
          </p:nvSpPr>
          <p:spPr bwMode="auto">
            <a:xfrm>
              <a:off x="1301" y="1609"/>
              <a:ext cx="1" cy="19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831" name="Line 167"/>
            <p:cNvSpPr>
              <a:spLocks noChangeShapeType="1"/>
            </p:cNvSpPr>
            <p:nvPr/>
          </p:nvSpPr>
          <p:spPr bwMode="auto">
            <a:xfrm>
              <a:off x="1301" y="1628"/>
              <a:ext cx="1" cy="9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832" name="Line 168"/>
            <p:cNvSpPr>
              <a:spLocks noChangeShapeType="1"/>
            </p:cNvSpPr>
            <p:nvPr/>
          </p:nvSpPr>
          <p:spPr bwMode="auto">
            <a:xfrm>
              <a:off x="1301" y="1637"/>
              <a:ext cx="1" cy="9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833" name="Line 169"/>
            <p:cNvSpPr>
              <a:spLocks noChangeShapeType="1"/>
            </p:cNvSpPr>
            <p:nvPr/>
          </p:nvSpPr>
          <p:spPr bwMode="auto">
            <a:xfrm>
              <a:off x="1301" y="1646"/>
              <a:ext cx="1" cy="18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834" name="Line 170"/>
            <p:cNvSpPr>
              <a:spLocks noChangeShapeType="1"/>
            </p:cNvSpPr>
            <p:nvPr/>
          </p:nvSpPr>
          <p:spPr bwMode="auto">
            <a:xfrm>
              <a:off x="1301" y="1664"/>
              <a:ext cx="9" cy="9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835" name="Line 171"/>
            <p:cNvSpPr>
              <a:spLocks noChangeShapeType="1"/>
            </p:cNvSpPr>
            <p:nvPr/>
          </p:nvSpPr>
          <p:spPr bwMode="auto">
            <a:xfrm>
              <a:off x="1310" y="1673"/>
              <a:ext cx="1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836" name="Line 172"/>
            <p:cNvSpPr>
              <a:spLocks noChangeShapeType="1"/>
            </p:cNvSpPr>
            <p:nvPr/>
          </p:nvSpPr>
          <p:spPr bwMode="auto">
            <a:xfrm>
              <a:off x="1310" y="1673"/>
              <a:ext cx="1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837" name="Line 173"/>
            <p:cNvSpPr>
              <a:spLocks noChangeShapeType="1"/>
            </p:cNvSpPr>
            <p:nvPr/>
          </p:nvSpPr>
          <p:spPr bwMode="auto">
            <a:xfrm flipV="1">
              <a:off x="1310" y="1664"/>
              <a:ext cx="1" cy="9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838" name="Line 174"/>
            <p:cNvSpPr>
              <a:spLocks noChangeShapeType="1"/>
            </p:cNvSpPr>
            <p:nvPr/>
          </p:nvSpPr>
          <p:spPr bwMode="auto">
            <a:xfrm>
              <a:off x="1310" y="1664"/>
              <a:ext cx="1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839" name="Line 175"/>
            <p:cNvSpPr>
              <a:spLocks noChangeShapeType="1"/>
            </p:cNvSpPr>
            <p:nvPr/>
          </p:nvSpPr>
          <p:spPr bwMode="auto">
            <a:xfrm>
              <a:off x="1310" y="1664"/>
              <a:ext cx="9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840" name="Line 176"/>
            <p:cNvSpPr>
              <a:spLocks noChangeShapeType="1"/>
            </p:cNvSpPr>
            <p:nvPr/>
          </p:nvSpPr>
          <p:spPr bwMode="auto">
            <a:xfrm flipV="1">
              <a:off x="1319" y="1646"/>
              <a:ext cx="1" cy="18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841" name="Line 177"/>
            <p:cNvSpPr>
              <a:spLocks noChangeShapeType="1"/>
            </p:cNvSpPr>
            <p:nvPr/>
          </p:nvSpPr>
          <p:spPr bwMode="auto">
            <a:xfrm flipV="1">
              <a:off x="1319" y="1637"/>
              <a:ext cx="1" cy="9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842" name="Line 178"/>
            <p:cNvSpPr>
              <a:spLocks noChangeShapeType="1"/>
            </p:cNvSpPr>
            <p:nvPr/>
          </p:nvSpPr>
          <p:spPr bwMode="auto">
            <a:xfrm>
              <a:off x="1319" y="1637"/>
              <a:ext cx="1" cy="9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843" name="Line 179"/>
            <p:cNvSpPr>
              <a:spLocks noChangeShapeType="1"/>
            </p:cNvSpPr>
            <p:nvPr/>
          </p:nvSpPr>
          <p:spPr bwMode="auto">
            <a:xfrm>
              <a:off x="1319" y="1646"/>
              <a:ext cx="1" cy="27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844" name="Line 180"/>
            <p:cNvSpPr>
              <a:spLocks noChangeShapeType="1"/>
            </p:cNvSpPr>
            <p:nvPr/>
          </p:nvSpPr>
          <p:spPr bwMode="auto">
            <a:xfrm>
              <a:off x="1319" y="1673"/>
              <a:ext cx="9" cy="9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845" name="Line 181"/>
            <p:cNvSpPr>
              <a:spLocks noChangeShapeType="1"/>
            </p:cNvSpPr>
            <p:nvPr/>
          </p:nvSpPr>
          <p:spPr bwMode="auto">
            <a:xfrm>
              <a:off x="1328" y="1682"/>
              <a:ext cx="1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846" name="Line 182"/>
            <p:cNvSpPr>
              <a:spLocks noChangeShapeType="1"/>
            </p:cNvSpPr>
            <p:nvPr/>
          </p:nvSpPr>
          <p:spPr bwMode="auto">
            <a:xfrm flipV="1">
              <a:off x="1328" y="1673"/>
              <a:ext cx="1" cy="9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847" name="Line 183"/>
            <p:cNvSpPr>
              <a:spLocks noChangeShapeType="1"/>
            </p:cNvSpPr>
            <p:nvPr/>
          </p:nvSpPr>
          <p:spPr bwMode="auto">
            <a:xfrm flipV="1">
              <a:off x="1328" y="1655"/>
              <a:ext cx="1" cy="18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848" name="Line 184"/>
            <p:cNvSpPr>
              <a:spLocks noChangeShapeType="1"/>
            </p:cNvSpPr>
            <p:nvPr/>
          </p:nvSpPr>
          <p:spPr bwMode="auto">
            <a:xfrm flipV="1">
              <a:off x="1328" y="1646"/>
              <a:ext cx="1" cy="9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849" name="Line 185"/>
            <p:cNvSpPr>
              <a:spLocks noChangeShapeType="1"/>
            </p:cNvSpPr>
            <p:nvPr/>
          </p:nvSpPr>
          <p:spPr bwMode="auto">
            <a:xfrm flipV="1">
              <a:off x="1328" y="1637"/>
              <a:ext cx="1" cy="9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850" name="Line 186"/>
            <p:cNvSpPr>
              <a:spLocks noChangeShapeType="1"/>
            </p:cNvSpPr>
            <p:nvPr/>
          </p:nvSpPr>
          <p:spPr bwMode="auto">
            <a:xfrm>
              <a:off x="1328" y="1637"/>
              <a:ext cx="9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851" name="Line 187"/>
            <p:cNvSpPr>
              <a:spLocks noChangeShapeType="1"/>
            </p:cNvSpPr>
            <p:nvPr/>
          </p:nvSpPr>
          <p:spPr bwMode="auto">
            <a:xfrm flipV="1">
              <a:off x="1337" y="1628"/>
              <a:ext cx="1" cy="9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852" name="Line 188"/>
            <p:cNvSpPr>
              <a:spLocks noChangeShapeType="1"/>
            </p:cNvSpPr>
            <p:nvPr/>
          </p:nvSpPr>
          <p:spPr bwMode="auto">
            <a:xfrm>
              <a:off x="1337" y="1628"/>
              <a:ext cx="1" cy="18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853" name="Line 189"/>
            <p:cNvSpPr>
              <a:spLocks noChangeShapeType="1"/>
            </p:cNvSpPr>
            <p:nvPr/>
          </p:nvSpPr>
          <p:spPr bwMode="auto">
            <a:xfrm>
              <a:off x="1337" y="1646"/>
              <a:ext cx="1" cy="9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854" name="Line 190"/>
            <p:cNvSpPr>
              <a:spLocks noChangeShapeType="1"/>
            </p:cNvSpPr>
            <p:nvPr/>
          </p:nvSpPr>
          <p:spPr bwMode="auto">
            <a:xfrm flipV="1">
              <a:off x="1337" y="1646"/>
              <a:ext cx="1" cy="9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855" name="Line 191"/>
            <p:cNvSpPr>
              <a:spLocks noChangeShapeType="1"/>
            </p:cNvSpPr>
            <p:nvPr/>
          </p:nvSpPr>
          <p:spPr bwMode="auto">
            <a:xfrm>
              <a:off x="1337" y="1646"/>
              <a:ext cx="9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856" name="Line 192"/>
            <p:cNvSpPr>
              <a:spLocks noChangeShapeType="1"/>
            </p:cNvSpPr>
            <p:nvPr/>
          </p:nvSpPr>
          <p:spPr bwMode="auto">
            <a:xfrm>
              <a:off x="1346" y="1646"/>
              <a:ext cx="1" cy="9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857" name="Line 193"/>
            <p:cNvSpPr>
              <a:spLocks noChangeShapeType="1"/>
            </p:cNvSpPr>
            <p:nvPr/>
          </p:nvSpPr>
          <p:spPr bwMode="auto">
            <a:xfrm>
              <a:off x="1346" y="1655"/>
              <a:ext cx="1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858" name="Line 194"/>
            <p:cNvSpPr>
              <a:spLocks noChangeShapeType="1"/>
            </p:cNvSpPr>
            <p:nvPr/>
          </p:nvSpPr>
          <p:spPr bwMode="auto">
            <a:xfrm flipV="1">
              <a:off x="1346" y="1646"/>
              <a:ext cx="1" cy="9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859" name="Line 195"/>
            <p:cNvSpPr>
              <a:spLocks noChangeShapeType="1"/>
            </p:cNvSpPr>
            <p:nvPr/>
          </p:nvSpPr>
          <p:spPr bwMode="auto">
            <a:xfrm>
              <a:off x="1346" y="1646"/>
              <a:ext cx="1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860" name="Line 196"/>
            <p:cNvSpPr>
              <a:spLocks noChangeShapeType="1"/>
            </p:cNvSpPr>
            <p:nvPr/>
          </p:nvSpPr>
          <p:spPr bwMode="auto">
            <a:xfrm>
              <a:off x="1346" y="1646"/>
              <a:ext cx="9" cy="18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861" name="Line 197"/>
            <p:cNvSpPr>
              <a:spLocks noChangeShapeType="1"/>
            </p:cNvSpPr>
            <p:nvPr/>
          </p:nvSpPr>
          <p:spPr bwMode="auto">
            <a:xfrm>
              <a:off x="1355" y="1664"/>
              <a:ext cx="1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862" name="Line 198"/>
            <p:cNvSpPr>
              <a:spLocks noChangeShapeType="1"/>
            </p:cNvSpPr>
            <p:nvPr/>
          </p:nvSpPr>
          <p:spPr bwMode="auto">
            <a:xfrm flipV="1">
              <a:off x="1355" y="1655"/>
              <a:ext cx="1" cy="9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863" name="Line 199"/>
            <p:cNvSpPr>
              <a:spLocks noChangeShapeType="1"/>
            </p:cNvSpPr>
            <p:nvPr/>
          </p:nvSpPr>
          <p:spPr bwMode="auto">
            <a:xfrm>
              <a:off x="1355" y="1655"/>
              <a:ext cx="1" cy="9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864" name="Line 200"/>
            <p:cNvSpPr>
              <a:spLocks noChangeShapeType="1"/>
            </p:cNvSpPr>
            <p:nvPr/>
          </p:nvSpPr>
          <p:spPr bwMode="auto">
            <a:xfrm>
              <a:off x="1355" y="1664"/>
              <a:ext cx="1" cy="9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865" name="Line 201"/>
            <p:cNvSpPr>
              <a:spLocks noChangeShapeType="1"/>
            </p:cNvSpPr>
            <p:nvPr/>
          </p:nvSpPr>
          <p:spPr bwMode="auto">
            <a:xfrm flipV="1">
              <a:off x="1355" y="1664"/>
              <a:ext cx="9" cy="9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866" name="Line 202"/>
            <p:cNvSpPr>
              <a:spLocks noChangeShapeType="1"/>
            </p:cNvSpPr>
            <p:nvPr/>
          </p:nvSpPr>
          <p:spPr bwMode="auto">
            <a:xfrm>
              <a:off x="1364" y="1664"/>
              <a:ext cx="1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867" name="Line 203"/>
            <p:cNvSpPr>
              <a:spLocks noChangeShapeType="1"/>
            </p:cNvSpPr>
            <p:nvPr/>
          </p:nvSpPr>
          <p:spPr bwMode="auto">
            <a:xfrm>
              <a:off x="1364" y="1664"/>
              <a:ext cx="1" cy="9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grpSp>
          <p:nvGrpSpPr>
            <p:cNvPr id="113868" name="Group 204"/>
            <p:cNvGrpSpPr>
              <a:grpSpLocks/>
            </p:cNvGrpSpPr>
            <p:nvPr/>
          </p:nvGrpSpPr>
          <p:grpSpPr bwMode="auto">
            <a:xfrm>
              <a:off x="1364" y="1564"/>
              <a:ext cx="352" cy="172"/>
              <a:chOff x="1364" y="1564"/>
              <a:chExt cx="352" cy="172"/>
            </a:xfrm>
          </p:grpSpPr>
          <p:sp>
            <p:nvSpPr>
              <p:cNvPr id="116342" name="Line 205"/>
              <p:cNvSpPr>
                <a:spLocks noChangeShapeType="1"/>
              </p:cNvSpPr>
              <p:nvPr/>
            </p:nvSpPr>
            <p:spPr bwMode="auto">
              <a:xfrm>
                <a:off x="1364" y="1673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343" name="Line 206"/>
              <p:cNvSpPr>
                <a:spLocks noChangeShapeType="1"/>
              </p:cNvSpPr>
              <p:nvPr/>
            </p:nvSpPr>
            <p:spPr bwMode="auto">
              <a:xfrm>
                <a:off x="1364" y="1673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344" name="Line 207"/>
              <p:cNvSpPr>
                <a:spLocks noChangeShapeType="1"/>
              </p:cNvSpPr>
              <p:nvPr/>
            </p:nvSpPr>
            <p:spPr bwMode="auto">
              <a:xfrm>
                <a:off x="1364" y="1682"/>
                <a:ext cx="9" cy="1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345" name="Line 208"/>
              <p:cNvSpPr>
                <a:spLocks noChangeShapeType="1"/>
              </p:cNvSpPr>
              <p:nvPr/>
            </p:nvSpPr>
            <p:spPr bwMode="auto">
              <a:xfrm>
                <a:off x="1373" y="1682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346" name="Line 209"/>
              <p:cNvSpPr>
                <a:spLocks noChangeShapeType="1"/>
              </p:cNvSpPr>
              <p:nvPr/>
            </p:nvSpPr>
            <p:spPr bwMode="auto">
              <a:xfrm flipV="1">
                <a:off x="1373" y="1682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347" name="Line 210"/>
              <p:cNvSpPr>
                <a:spLocks noChangeShapeType="1"/>
              </p:cNvSpPr>
              <p:nvPr/>
            </p:nvSpPr>
            <p:spPr bwMode="auto">
              <a:xfrm flipV="1">
                <a:off x="1373" y="1655"/>
                <a:ext cx="1" cy="27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348" name="Line 211"/>
              <p:cNvSpPr>
                <a:spLocks noChangeShapeType="1"/>
              </p:cNvSpPr>
              <p:nvPr/>
            </p:nvSpPr>
            <p:spPr bwMode="auto">
              <a:xfrm flipV="1">
                <a:off x="1373" y="1628"/>
                <a:ext cx="1" cy="27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349" name="Line 212"/>
              <p:cNvSpPr>
                <a:spLocks noChangeShapeType="1"/>
              </p:cNvSpPr>
              <p:nvPr/>
            </p:nvSpPr>
            <p:spPr bwMode="auto">
              <a:xfrm flipV="1">
                <a:off x="1373" y="1619"/>
                <a:ext cx="9" cy="9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350" name="Line 213"/>
              <p:cNvSpPr>
                <a:spLocks noChangeShapeType="1"/>
              </p:cNvSpPr>
              <p:nvPr/>
            </p:nvSpPr>
            <p:spPr bwMode="auto">
              <a:xfrm>
                <a:off x="1382" y="1619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351" name="Line 214"/>
              <p:cNvSpPr>
                <a:spLocks noChangeShapeType="1"/>
              </p:cNvSpPr>
              <p:nvPr/>
            </p:nvSpPr>
            <p:spPr bwMode="auto">
              <a:xfrm>
                <a:off x="1382" y="1628"/>
                <a:ext cx="1" cy="18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352" name="Line 215"/>
              <p:cNvSpPr>
                <a:spLocks noChangeShapeType="1"/>
              </p:cNvSpPr>
              <p:nvPr/>
            </p:nvSpPr>
            <p:spPr bwMode="auto">
              <a:xfrm>
                <a:off x="1382" y="1646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353" name="Line 216"/>
              <p:cNvSpPr>
                <a:spLocks noChangeShapeType="1"/>
              </p:cNvSpPr>
              <p:nvPr/>
            </p:nvSpPr>
            <p:spPr bwMode="auto">
              <a:xfrm flipV="1">
                <a:off x="1382" y="1628"/>
                <a:ext cx="1" cy="18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354" name="Line 217"/>
              <p:cNvSpPr>
                <a:spLocks noChangeShapeType="1"/>
              </p:cNvSpPr>
              <p:nvPr/>
            </p:nvSpPr>
            <p:spPr bwMode="auto">
              <a:xfrm flipV="1">
                <a:off x="1382" y="1609"/>
                <a:ext cx="1" cy="19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355" name="Line 218"/>
              <p:cNvSpPr>
                <a:spLocks noChangeShapeType="1"/>
              </p:cNvSpPr>
              <p:nvPr/>
            </p:nvSpPr>
            <p:spPr bwMode="auto">
              <a:xfrm>
                <a:off x="1382" y="1609"/>
                <a:ext cx="9" cy="1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356" name="Line 219"/>
              <p:cNvSpPr>
                <a:spLocks noChangeShapeType="1"/>
              </p:cNvSpPr>
              <p:nvPr/>
            </p:nvSpPr>
            <p:spPr bwMode="auto">
              <a:xfrm>
                <a:off x="1391" y="1609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357" name="Line 220"/>
              <p:cNvSpPr>
                <a:spLocks noChangeShapeType="1"/>
              </p:cNvSpPr>
              <p:nvPr/>
            </p:nvSpPr>
            <p:spPr bwMode="auto">
              <a:xfrm>
                <a:off x="1391" y="1609"/>
                <a:ext cx="1" cy="10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358" name="Line 221"/>
              <p:cNvSpPr>
                <a:spLocks noChangeShapeType="1"/>
              </p:cNvSpPr>
              <p:nvPr/>
            </p:nvSpPr>
            <p:spPr bwMode="auto">
              <a:xfrm>
                <a:off x="1391" y="1619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359" name="Line 222"/>
              <p:cNvSpPr>
                <a:spLocks noChangeShapeType="1"/>
              </p:cNvSpPr>
              <p:nvPr/>
            </p:nvSpPr>
            <p:spPr bwMode="auto">
              <a:xfrm flipV="1">
                <a:off x="1391" y="1609"/>
                <a:ext cx="1" cy="10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360" name="Line 223"/>
              <p:cNvSpPr>
                <a:spLocks noChangeShapeType="1"/>
              </p:cNvSpPr>
              <p:nvPr/>
            </p:nvSpPr>
            <p:spPr bwMode="auto">
              <a:xfrm>
                <a:off x="1391" y="1609"/>
                <a:ext cx="9" cy="1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361" name="Line 224"/>
              <p:cNvSpPr>
                <a:spLocks noChangeShapeType="1"/>
              </p:cNvSpPr>
              <p:nvPr/>
            </p:nvSpPr>
            <p:spPr bwMode="auto">
              <a:xfrm>
                <a:off x="1400" y="1609"/>
                <a:ext cx="1" cy="28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362" name="Line 225"/>
              <p:cNvSpPr>
                <a:spLocks noChangeShapeType="1"/>
              </p:cNvSpPr>
              <p:nvPr/>
            </p:nvSpPr>
            <p:spPr bwMode="auto">
              <a:xfrm>
                <a:off x="1400" y="1637"/>
                <a:ext cx="1" cy="18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363" name="Line 226"/>
              <p:cNvSpPr>
                <a:spLocks noChangeShapeType="1"/>
              </p:cNvSpPr>
              <p:nvPr/>
            </p:nvSpPr>
            <p:spPr bwMode="auto">
              <a:xfrm>
                <a:off x="1400" y="1655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364" name="Line 227"/>
              <p:cNvSpPr>
                <a:spLocks noChangeShapeType="1"/>
              </p:cNvSpPr>
              <p:nvPr/>
            </p:nvSpPr>
            <p:spPr bwMode="auto">
              <a:xfrm>
                <a:off x="1400" y="1664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365" name="Line 228"/>
              <p:cNvSpPr>
                <a:spLocks noChangeShapeType="1"/>
              </p:cNvSpPr>
              <p:nvPr/>
            </p:nvSpPr>
            <p:spPr bwMode="auto">
              <a:xfrm>
                <a:off x="1400" y="1664"/>
                <a:ext cx="9" cy="18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366" name="Line 229"/>
              <p:cNvSpPr>
                <a:spLocks noChangeShapeType="1"/>
              </p:cNvSpPr>
              <p:nvPr/>
            </p:nvSpPr>
            <p:spPr bwMode="auto">
              <a:xfrm>
                <a:off x="1409" y="1682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367" name="Line 230"/>
              <p:cNvSpPr>
                <a:spLocks noChangeShapeType="1"/>
              </p:cNvSpPr>
              <p:nvPr/>
            </p:nvSpPr>
            <p:spPr bwMode="auto">
              <a:xfrm>
                <a:off x="1409" y="1691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368" name="Line 231"/>
              <p:cNvSpPr>
                <a:spLocks noChangeShapeType="1"/>
              </p:cNvSpPr>
              <p:nvPr/>
            </p:nvSpPr>
            <p:spPr bwMode="auto">
              <a:xfrm>
                <a:off x="1409" y="1700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369" name="Line 232"/>
              <p:cNvSpPr>
                <a:spLocks noChangeShapeType="1"/>
              </p:cNvSpPr>
              <p:nvPr/>
            </p:nvSpPr>
            <p:spPr bwMode="auto">
              <a:xfrm flipV="1">
                <a:off x="1409" y="1691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370" name="Line 233"/>
              <p:cNvSpPr>
                <a:spLocks noChangeShapeType="1"/>
              </p:cNvSpPr>
              <p:nvPr/>
            </p:nvSpPr>
            <p:spPr bwMode="auto">
              <a:xfrm>
                <a:off x="1409" y="1691"/>
                <a:ext cx="9" cy="9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371" name="Line 234"/>
              <p:cNvSpPr>
                <a:spLocks noChangeShapeType="1"/>
              </p:cNvSpPr>
              <p:nvPr/>
            </p:nvSpPr>
            <p:spPr bwMode="auto">
              <a:xfrm>
                <a:off x="1418" y="1700"/>
                <a:ext cx="1" cy="18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372" name="Line 235"/>
              <p:cNvSpPr>
                <a:spLocks noChangeShapeType="1"/>
              </p:cNvSpPr>
              <p:nvPr/>
            </p:nvSpPr>
            <p:spPr bwMode="auto">
              <a:xfrm>
                <a:off x="1418" y="1718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373" name="Line 236"/>
              <p:cNvSpPr>
                <a:spLocks noChangeShapeType="1"/>
              </p:cNvSpPr>
              <p:nvPr/>
            </p:nvSpPr>
            <p:spPr bwMode="auto">
              <a:xfrm flipV="1">
                <a:off x="1418" y="1700"/>
                <a:ext cx="1" cy="18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374" name="Line 237"/>
              <p:cNvSpPr>
                <a:spLocks noChangeShapeType="1"/>
              </p:cNvSpPr>
              <p:nvPr/>
            </p:nvSpPr>
            <p:spPr bwMode="auto">
              <a:xfrm flipV="1">
                <a:off x="1418" y="1691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375" name="Line 238"/>
              <p:cNvSpPr>
                <a:spLocks noChangeShapeType="1"/>
              </p:cNvSpPr>
              <p:nvPr/>
            </p:nvSpPr>
            <p:spPr bwMode="auto">
              <a:xfrm>
                <a:off x="1418" y="1691"/>
                <a:ext cx="9" cy="9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376" name="Line 239"/>
              <p:cNvSpPr>
                <a:spLocks noChangeShapeType="1"/>
              </p:cNvSpPr>
              <p:nvPr/>
            </p:nvSpPr>
            <p:spPr bwMode="auto">
              <a:xfrm flipV="1">
                <a:off x="1427" y="1673"/>
                <a:ext cx="1" cy="27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377" name="Line 240"/>
              <p:cNvSpPr>
                <a:spLocks noChangeShapeType="1"/>
              </p:cNvSpPr>
              <p:nvPr/>
            </p:nvSpPr>
            <p:spPr bwMode="auto">
              <a:xfrm flipV="1">
                <a:off x="1427" y="1664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378" name="Line 241"/>
              <p:cNvSpPr>
                <a:spLocks noChangeShapeType="1"/>
              </p:cNvSpPr>
              <p:nvPr/>
            </p:nvSpPr>
            <p:spPr bwMode="auto">
              <a:xfrm flipV="1">
                <a:off x="1427" y="1655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379" name="Line 242"/>
              <p:cNvSpPr>
                <a:spLocks noChangeShapeType="1"/>
              </p:cNvSpPr>
              <p:nvPr/>
            </p:nvSpPr>
            <p:spPr bwMode="auto">
              <a:xfrm>
                <a:off x="1427" y="1655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380" name="Line 243"/>
              <p:cNvSpPr>
                <a:spLocks noChangeShapeType="1"/>
              </p:cNvSpPr>
              <p:nvPr/>
            </p:nvSpPr>
            <p:spPr bwMode="auto">
              <a:xfrm>
                <a:off x="1427" y="1655"/>
                <a:ext cx="9" cy="9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381" name="Line 244"/>
              <p:cNvSpPr>
                <a:spLocks noChangeShapeType="1"/>
              </p:cNvSpPr>
              <p:nvPr/>
            </p:nvSpPr>
            <p:spPr bwMode="auto">
              <a:xfrm flipV="1">
                <a:off x="1436" y="1655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382" name="Line 245"/>
              <p:cNvSpPr>
                <a:spLocks noChangeShapeType="1"/>
              </p:cNvSpPr>
              <p:nvPr/>
            </p:nvSpPr>
            <p:spPr bwMode="auto">
              <a:xfrm flipV="1">
                <a:off x="1436" y="1619"/>
                <a:ext cx="1" cy="36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383" name="Line 246"/>
              <p:cNvSpPr>
                <a:spLocks noChangeShapeType="1"/>
              </p:cNvSpPr>
              <p:nvPr/>
            </p:nvSpPr>
            <p:spPr bwMode="auto">
              <a:xfrm flipV="1">
                <a:off x="1436" y="1591"/>
                <a:ext cx="1" cy="28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384" name="Line 247"/>
              <p:cNvSpPr>
                <a:spLocks noChangeShapeType="1"/>
              </p:cNvSpPr>
              <p:nvPr/>
            </p:nvSpPr>
            <p:spPr bwMode="auto">
              <a:xfrm>
                <a:off x="1436" y="1591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385" name="Line 248"/>
              <p:cNvSpPr>
                <a:spLocks noChangeShapeType="1"/>
              </p:cNvSpPr>
              <p:nvPr/>
            </p:nvSpPr>
            <p:spPr bwMode="auto">
              <a:xfrm>
                <a:off x="1436" y="1591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386" name="Line 249"/>
              <p:cNvSpPr>
                <a:spLocks noChangeShapeType="1"/>
              </p:cNvSpPr>
              <p:nvPr/>
            </p:nvSpPr>
            <p:spPr bwMode="auto">
              <a:xfrm>
                <a:off x="1436" y="1591"/>
                <a:ext cx="9" cy="46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387" name="Line 250"/>
              <p:cNvSpPr>
                <a:spLocks noChangeShapeType="1"/>
              </p:cNvSpPr>
              <p:nvPr/>
            </p:nvSpPr>
            <p:spPr bwMode="auto">
              <a:xfrm>
                <a:off x="1445" y="1637"/>
                <a:ext cx="1" cy="18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388" name="Line 251"/>
              <p:cNvSpPr>
                <a:spLocks noChangeShapeType="1"/>
              </p:cNvSpPr>
              <p:nvPr/>
            </p:nvSpPr>
            <p:spPr bwMode="auto">
              <a:xfrm>
                <a:off x="1445" y="1655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389" name="Line 252"/>
              <p:cNvSpPr>
                <a:spLocks noChangeShapeType="1"/>
              </p:cNvSpPr>
              <p:nvPr/>
            </p:nvSpPr>
            <p:spPr bwMode="auto">
              <a:xfrm>
                <a:off x="1445" y="1664"/>
                <a:ext cx="1" cy="18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390" name="Line 253"/>
              <p:cNvSpPr>
                <a:spLocks noChangeShapeType="1"/>
              </p:cNvSpPr>
              <p:nvPr/>
            </p:nvSpPr>
            <p:spPr bwMode="auto">
              <a:xfrm>
                <a:off x="1445" y="1682"/>
                <a:ext cx="1" cy="18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391" name="Line 254"/>
              <p:cNvSpPr>
                <a:spLocks noChangeShapeType="1"/>
              </p:cNvSpPr>
              <p:nvPr/>
            </p:nvSpPr>
            <p:spPr bwMode="auto">
              <a:xfrm flipV="1">
                <a:off x="1445" y="1673"/>
                <a:ext cx="9" cy="27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392" name="Line 255"/>
              <p:cNvSpPr>
                <a:spLocks noChangeShapeType="1"/>
              </p:cNvSpPr>
              <p:nvPr/>
            </p:nvSpPr>
            <p:spPr bwMode="auto">
              <a:xfrm flipV="1">
                <a:off x="1454" y="1664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393" name="Line 256"/>
              <p:cNvSpPr>
                <a:spLocks noChangeShapeType="1"/>
              </p:cNvSpPr>
              <p:nvPr/>
            </p:nvSpPr>
            <p:spPr bwMode="auto">
              <a:xfrm flipV="1">
                <a:off x="1454" y="1637"/>
                <a:ext cx="1" cy="27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394" name="Line 257"/>
              <p:cNvSpPr>
                <a:spLocks noChangeShapeType="1"/>
              </p:cNvSpPr>
              <p:nvPr/>
            </p:nvSpPr>
            <p:spPr bwMode="auto">
              <a:xfrm flipV="1">
                <a:off x="1454" y="1619"/>
                <a:ext cx="1" cy="18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395" name="Line 258"/>
              <p:cNvSpPr>
                <a:spLocks noChangeShapeType="1"/>
              </p:cNvSpPr>
              <p:nvPr/>
            </p:nvSpPr>
            <p:spPr bwMode="auto">
              <a:xfrm>
                <a:off x="1454" y="1619"/>
                <a:ext cx="1" cy="18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396" name="Line 259"/>
              <p:cNvSpPr>
                <a:spLocks noChangeShapeType="1"/>
              </p:cNvSpPr>
              <p:nvPr/>
            </p:nvSpPr>
            <p:spPr bwMode="auto">
              <a:xfrm>
                <a:off x="1454" y="1637"/>
                <a:ext cx="9" cy="27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397" name="Line 260"/>
              <p:cNvSpPr>
                <a:spLocks noChangeShapeType="1"/>
              </p:cNvSpPr>
              <p:nvPr/>
            </p:nvSpPr>
            <p:spPr bwMode="auto">
              <a:xfrm>
                <a:off x="1463" y="1664"/>
                <a:ext cx="1" cy="27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398" name="Line 261"/>
              <p:cNvSpPr>
                <a:spLocks noChangeShapeType="1"/>
              </p:cNvSpPr>
              <p:nvPr/>
            </p:nvSpPr>
            <p:spPr bwMode="auto">
              <a:xfrm flipV="1">
                <a:off x="1463" y="1682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399" name="Line 262"/>
              <p:cNvSpPr>
                <a:spLocks noChangeShapeType="1"/>
              </p:cNvSpPr>
              <p:nvPr/>
            </p:nvSpPr>
            <p:spPr bwMode="auto">
              <a:xfrm flipV="1">
                <a:off x="1463" y="1664"/>
                <a:ext cx="1" cy="18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400" name="Line 263"/>
              <p:cNvSpPr>
                <a:spLocks noChangeShapeType="1"/>
              </p:cNvSpPr>
              <p:nvPr/>
            </p:nvSpPr>
            <p:spPr bwMode="auto">
              <a:xfrm flipV="1">
                <a:off x="1463" y="1646"/>
                <a:ext cx="1" cy="18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401" name="Line 264"/>
              <p:cNvSpPr>
                <a:spLocks noChangeShapeType="1"/>
              </p:cNvSpPr>
              <p:nvPr/>
            </p:nvSpPr>
            <p:spPr bwMode="auto">
              <a:xfrm flipV="1">
                <a:off x="1463" y="1600"/>
                <a:ext cx="9" cy="46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402" name="Line 265"/>
              <p:cNvSpPr>
                <a:spLocks noChangeShapeType="1"/>
              </p:cNvSpPr>
              <p:nvPr/>
            </p:nvSpPr>
            <p:spPr bwMode="auto">
              <a:xfrm flipV="1">
                <a:off x="1472" y="1564"/>
                <a:ext cx="1" cy="36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403" name="Line 266"/>
              <p:cNvSpPr>
                <a:spLocks noChangeShapeType="1"/>
              </p:cNvSpPr>
              <p:nvPr/>
            </p:nvSpPr>
            <p:spPr bwMode="auto">
              <a:xfrm>
                <a:off x="1472" y="1564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404" name="Line 267"/>
              <p:cNvSpPr>
                <a:spLocks noChangeShapeType="1"/>
              </p:cNvSpPr>
              <p:nvPr/>
            </p:nvSpPr>
            <p:spPr bwMode="auto">
              <a:xfrm>
                <a:off x="1472" y="1564"/>
                <a:ext cx="1" cy="36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405" name="Line 268"/>
              <p:cNvSpPr>
                <a:spLocks noChangeShapeType="1"/>
              </p:cNvSpPr>
              <p:nvPr/>
            </p:nvSpPr>
            <p:spPr bwMode="auto">
              <a:xfrm>
                <a:off x="1472" y="1600"/>
                <a:ext cx="1" cy="19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406" name="Line 269"/>
              <p:cNvSpPr>
                <a:spLocks noChangeShapeType="1"/>
              </p:cNvSpPr>
              <p:nvPr/>
            </p:nvSpPr>
            <p:spPr bwMode="auto">
              <a:xfrm>
                <a:off x="1472" y="1619"/>
                <a:ext cx="9" cy="45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407" name="Line 270"/>
              <p:cNvSpPr>
                <a:spLocks noChangeShapeType="1"/>
              </p:cNvSpPr>
              <p:nvPr/>
            </p:nvSpPr>
            <p:spPr bwMode="auto">
              <a:xfrm>
                <a:off x="1481" y="1664"/>
                <a:ext cx="1" cy="36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408" name="Line 271"/>
              <p:cNvSpPr>
                <a:spLocks noChangeShapeType="1"/>
              </p:cNvSpPr>
              <p:nvPr/>
            </p:nvSpPr>
            <p:spPr bwMode="auto">
              <a:xfrm>
                <a:off x="1481" y="1700"/>
                <a:ext cx="1" cy="18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409" name="Line 272"/>
              <p:cNvSpPr>
                <a:spLocks noChangeShapeType="1"/>
              </p:cNvSpPr>
              <p:nvPr/>
            </p:nvSpPr>
            <p:spPr bwMode="auto">
              <a:xfrm>
                <a:off x="1481" y="1718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410" name="Line 273"/>
              <p:cNvSpPr>
                <a:spLocks noChangeShapeType="1"/>
              </p:cNvSpPr>
              <p:nvPr/>
            </p:nvSpPr>
            <p:spPr bwMode="auto">
              <a:xfrm>
                <a:off x="1481" y="1727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411" name="Line 274"/>
              <p:cNvSpPr>
                <a:spLocks noChangeShapeType="1"/>
              </p:cNvSpPr>
              <p:nvPr/>
            </p:nvSpPr>
            <p:spPr bwMode="auto">
              <a:xfrm flipV="1">
                <a:off x="1481" y="1709"/>
                <a:ext cx="1" cy="27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412" name="Line 275"/>
              <p:cNvSpPr>
                <a:spLocks noChangeShapeType="1"/>
              </p:cNvSpPr>
              <p:nvPr/>
            </p:nvSpPr>
            <p:spPr bwMode="auto">
              <a:xfrm>
                <a:off x="1481" y="1709"/>
                <a:ext cx="9" cy="1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413" name="Line 276"/>
              <p:cNvSpPr>
                <a:spLocks noChangeShapeType="1"/>
              </p:cNvSpPr>
              <p:nvPr/>
            </p:nvSpPr>
            <p:spPr bwMode="auto">
              <a:xfrm flipV="1">
                <a:off x="1490" y="1691"/>
                <a:ext cx="1" cy="18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414" name="Line 277"/>
              <p:cNvSpPr>
                <a:spLocks noChangeShapeType="1"/>
              </p:cNvSpPr>
              <p:nvPr/>
            </p:nvSpPr>
            <p:spPr bwMode="auto">
              <a:xfrm flipV="1">
                <a:off x="1490" y="1646"/>
                <a:ext cx="1" cy="45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415" name="Line 278"/>
              <p:cNvSpPr>
                <a:spLocks noChangeShapeType="1"/>
              </p:cNvSpPr>
              <p:nvPr/>
            </p:nvSpPr>
            <p:spPr bwMode="auto">
              <a:xfrm flipV="1">
                <a:off x="1490" y="1600"/>
                <a:ext cx="1" cy="46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416" name="Line 279"/>
              <p:cNvSpPr>
                <a:spLocks noChangeShapeType="1"/>
              </p:cNvSpPr>
              <p:nvPr/>
            </p:nvSpPr>
            <p:spPr bwMode="auto">
              <a:xfrm>
                <a:off x="1490" y="1600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417" name="Line 280"/>
              <p:cNvSpPr>
                <a:spLocks noChangeShapeType="1"/>
              </p:cNvSpPr>
              <p:nvPr/>
            </p:nvSpPr>
            <p:spPr bwMode="auto">
              <a:xfrm>
                <a:off x="1490" y="1609"/>
                <a:ext cx="9" cy="10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418" name="Line 281"/>
              <p:cNvSpPr>
                <a:spLocks noChangeShapeType="1"/>
              </p:cNvSpPr>
              <p:nvPr/>
            </p:nvSpPr>
            <p:spPr bwMode="auto">
              <a:xfrm>
                <a:off x="1499" y="1619"/>
                <a:ext cx="1" cy="18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419" name="Line 282"/>
              <p:cNvSpPr>
                <a:spLocks noChangeShapeType="1"/>
              </p:cNvSpPr>
              <p:nvPr/>
            </p:nvSpPr>
            <p:spPr bwMode="auto">
              <a:xfrm>
                <a:off x="1499" y="1637"/>
                <a:ext cx="1" cy="27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420" name="Line 283"/>
              <p:cNvSpPr>
                <a:spLocks noChangeShapeType="1"/>
              </p:cNvSpPr>
              <p:nvPr/>
            </p:nvSpPr>
            <p:spPr bwMode="auto">
              <a:xfrm>
                <a:off x="1499" y="1664"/>
                <a:ext cx="1" cy="27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421" name="Line 284"/>
              <p:cNvSpPr>
                <a:spLocks noChangeShapeType="1"/>
              </p:cNvSpPr>
              <p:nvPr/>
            </p:nvSpPr>
            <p:spPr bwMode="auto">
              <a:xfrm>
                <a:off x="1499" y="1691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422" name="Line 285"/>
              <p:cNvSpPr>
                <a:spLocks noChangeShapeType="1"/>
              </p:cNvSpPr>
              <p:nvPr/>
            </p:nvSpPr>
            <p:spPr bwMode="auto">
              <a:xfrm flipV="1">
                <a:off x="1499" y="1682"/>
                <a:ext cx="9" cy="9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423" name="Line 286"/>
              <p:cNvSpPr>
                <a:spLocks noChangeShapeType="1"/>
              </p:cNvSpPr>
              <p:nvPr/>
            </p:nvSpPr>
            <p:spPr bwMode="auto">
              <a:xfrm flipV="1">
                <a:off x="1508" y="1673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424" name="Line 287"/>
              <p:cNvSpPr>
                <a:spLocks noChangeShapeType="1"/>
              </p:cNvSpPr>
              <p:nvPr/>
            </p:nvSpPr>
            <p:spPr bwMode="auto">
              <a:xfrm>
                <a:off x="1508" y="1673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425" name="Line 288"/>
              <p:cNvSpPr>
                <a:spLocks noChangeShapeType="1"/>
              </p:cNvSpPr>
              <p:nvPr/>
            </p:nvSpPr>
            <p:spPr bwMode="auto">
              <a:xfrm>
                <a:off x="1508" y="1673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426" name="Line 289"/>
              <p:cNvSpPr>
                <a:spLocks noChangeShapeType="1"/>
              </p:cNvSpPr>
              <p:nvPr/>
            </p:nvSpPr>
            <p:spPr bwMode="auto">
              <a:xfrm>
                <a:off x="1508" y="1673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427" name="Line 290"/>
              <p:cNvSpPr>
                <a:spLocks noChangeShapeType="1"/>
              </p:cNvSpPr>
              <p:nvPr/>
            </p:nvSpPr>
            <p:spPr bwMode="auto">
              <a:xfrm flipV="1">
                <a:off x="1508" y="1655"/>
                <a:ext cx="9" cy="18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428" name="Line 291"/>
              <p:cNvSpPr>
                <a:spLocks noChangeShapeType="1"/>
              </p:cNvSpPr>
              <p:nvPr/>
            </p:nvSpPr>
            <p:spPr bwMode="auto">
              <a:xfrm flipV="1">
                <a:off x="1517" y="1619"/>
                <a:ext cx="1" cy="36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429" name="Line 292"/>
              <p:cNvSpPr>
                <a:spLocks noChangeShapeType="1"/>
              </p:cNvSpPr>
              <p:nvPr/>
            </p:nvSpPr>
            <p:spPr bwMode="auto">
              <a:xfrm flipV="1">
                <a:off x="1517" y="1609"/>
                <a:ext cx="1" cy="10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430" name="Line 293"/>
              <p:cNvSpPr>
                <a:spLocks noChangeShapeType="1"/>
              </p:cNvSpPr>
              <p:nvPr/>
            </p:nvSpPr>
            <p:spPr bwMode="auto">
              <a:xfrm>
                <a:off x="1517" y="1609"/>
                <a:ext cx="1" cy="10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431" name="Line 294"/>
              <p:cNvSpPr>
                <a:spLocks noChangeShapeType="1"/>
              </p:cNvSpPr>
              <p:nvPr/>
            </p:nvSpPr>
            <p:spPr bwMode="auto">
              <a:xfrm flipV="1">
                <a:off x="1517" y="1609"/>
                <a:ext cx="1" cy="10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432" name="Line 295"/>
              <p:cNvSpPr>
                <a:spLocks noChangeShapeType="1"/>
              </p:cNvSpPr>
              <p:nvPr/>
            </p:nvSpPr>
            <p:spPr bwMode="auto">
              <a:xfrm>
                <a:off x="1517" y="1609"/>
                <a:ext cx="9" cy="1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433" name="Line 296"/>
              <p:cNvSpPr>
                <a:spLocks noChangeShapeType="1"/>
              </p:cNvSpPr>
              <p:nvPr/>
            </p:nvSpPr>
            <p:spPr bwMode="auto">
              <a:xfrm>
                <a:off x="1526" y="1609"/>
                <a:ext cx="1" cy="28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434" name="Line 297"/>
              <p:cNvSpPr>
                <a:spLocks noChangeShapeType="1"/>
              </p:cNvSpPr>
              <p:nvPr/>
            </p:nvSpPr>
            <p:spPr bwMode="auto">
              <a:xfrm>
                <a:off x="1526" y="1637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435" name="Line 298"/>
              <p:cNvSpPr>
                <a:spLocks noChangeShapeType="1"/>
              </p:cNvSpPr>
              <p:nvPr/>
            </p:nvSpPr>
            <p:spPr bwMode="auto">
              <a:xfrm>
                <a:off x="1526" y="1646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436" name="Line 299"/>
              <p:cNvSpPr>
                <a:spLocks noChangeShapeType="1"/>
              </p:cNvSpPr>
              <p:nvPr/>
            </p:nvSpPr>
            <p:spPr bwMode="auto">
              <a:xfrm>
                <a:off x="1526" y="1646"/>
                <a:ext cx="1" cy="18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437" name="Line 300"/>
              <p:cNvSpPr>
                <a:spLocks noChangeShapeType="1"/>
              </p:cNvSpPr>
              <p:nvPr/>
            </p:nvSpPr>
            <p:spPr bwMode="auto">
              <a:xfrm>
                <a:off x="1526" y="1664"/>
                <a:ext cx="9" cy="18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438" name="Line 301"/>
              <p:cNvSpPr>
                <a:spLocks noChangeShapeType="1"/>
              </p:cNvSpPr>
              <p:nvPr/>
            </p:nvSpPr>
            <p:spPr bwMode="auto">
              <a:xfrm flipV="1">
                <a:off x="1535" y="1673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439" name="Line 302"/>
              <p:cNvSpPr>
                <a:spLocks noChangeShapeType="1"/>
              </p:cNvSpPr>
              <p:nvPr/>
            </p:nvSpPr>
            <p:spPr bwMode="auto">
              <a:xfrm>
                <a:off x="1535" y="1673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440" name="Line 303"/>
              <p:cNvSpPr>
                <a:spLocks noChangeShapeType="1"/>
              </p:cNvSpPr>
              <p:nvPr/>
            </p:nvSpPr>
            <p:spPr bwMode="auto">
              <a:xfrm flipV="1">
                <a:off x="1535" y="1664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441" name="Line 304"/>
              <p:cNvSpPr>
                <a:spLocks noChangeShapeType="1"/>
              </p:cNvSpPr>
              <p:nvPr/>
            </p:nvSpPr>
            <p:spPr bwMode="auto">
              <a:xfrm flipV="1">
                <a:off x="1535" y="1655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442" name="Line 305"/>
              <p:cNvSpPr>
                <a:spLocks noChangeShapeType="1"/>
              </p:cNvSpPr>
              <p:nvPr/>
            </p:nvSpPr>
            <p:spPr bwMode="auto">
              <a:xfrm>
                <a:off x="1535" y="1655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443" name="Line 306"/>
              <p:cNvSpPr>
                <a:spLocks noChangeShapeType="1"/>
              </p:cNvSpPr>
              <p:nvPr/>
            </p:nvSpPr>
            <p:spPr bwMode="auto">
              <a:xfrm>
                <a:off x="1535" y="1664"/>
                <a:ext cx="9" cy="1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444" name="Line 307"/>
              <p:cNvSpPr>
                <a:spLocks noChangeShapeType="1"/>
              </p:cNvSpPr>
              <p:nvPr/>
            </p:nvSpPr>
            <p:spPr bwMode="auto">
              <a:xfrm>
                <a:off x="1544" y="1664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445" name="Line 308"/>
              <p:cNvSpPr>
                <a:spLocks noChangeShapeType="1"/>
              </p:cNvSpPr>
              <p:nvPr/>
            </p:nvSpPr>
            <p:spPr bwMode="auto">
              <a:xfrm>
                <a:off x="1544" y="1673"/>
                <a:ext cx="1" cy="18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446" name="Line 309"/>
              <p:cNvSpPr>
                <a:spLocks noChangeShapeType="1"/>
              </p:cNvSpPr>
              <p:nvPr/>
            </p:nvSpPr>
            <p:spPr bwMode="auto">
              <a:xfrm>
                <a:off x="1544" y="1691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447" name="Line 310"/>
              <p:cNvSpPr>
                <a:spLocks noChangeShapeType="1"/>
              </p:cNvSpPr>
              <p:nvPr/>
            </p:nvSpPr>
            <p:spPr bwMode="auto">
              <a:xfrm flipV="1">
                <a:off x="1544" y="1673"/>
                <a:ext cx="1" cy="18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448" name="Line 311"/>
              <p:cNvSpPr>
                <a:spLocks noChangeShapeType="1"/>
              </p:cNvSpPr>
              <p:nvPr/>
            </p:nvSpPr>
            <p:spPr bwMode="auto">
              <a:xfrm flipV="1">
                <a:off x="1544" y="1655"/>
                <a:ext cx="9" cy="18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449" name="Line 312"/>
              <p:cNvSpPr>
                <a:spLocks noChangeShapeType="1"/>
              </p:cNvSpPr>
              <p:nvPr/>
            </p:nvSpPr>
            <p:spPr bwMode="auto">
              <a:xfrm flipV="1">
                <a:off x="1553" y="1637"/>
                <a:ext cx="1" cy="18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450" name="Line 313"/>
              <p:cNvSpPr>
                <a:spLocks noChangeShapeType="1"/>
              </p:cNvSpPr>
              <p:nvPr/>
            </p:nvSpPr>
            <p:spPr bwMode="auto">
              <a:xfrm flipV="1">
                <a:off x="1553" y="1628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451" name="Line 314"/>
              <p:cNvSpPr>
                <a:spLocks noChangeShapeType="1"/>
              </p:cNvSpPr>
              <p:nvPr/>
            </p:nvSpPr>
            <p:spPr bwMode="auto">
              <a:xfrm flipV="1">
                <a:off x="1553" y="1619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452" name="Line 315"/>
              <p:cNvSpPr>
                <a:spLocks noChangeShapeType="1"/>
              </p:cNvSpPr>
              <p:nvPr/>
            </p:nvSpPr>
            <p:spPr bwMode="auto">
              <a:xfrm>
                <a:off x="1553" y="1619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453" name="Line 316"/>
              <p:cNvSpPr>
                <a:spLocks noChangeShapeType="1"/>
              </p:cNvSpPr>
              <p:nvPr/>
            </p:nvSpPr>
            <p:spPr bwMode="auto">
              <a:xfrm>
                <a:off x="1553" y="1619"/>
                <a:ext cx="9" cy="9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454" name="Line 317"/>
              <p:cNvSpPr>
                <a:spLocks noChangeShapeType="1"/>
              </p:cNvSpPr>
              <p:nvPr/>
            </p:nvSpPr>
            <p:spPr bwMode="auto">
              <a:xfrm>
                <a:off x="1562" y="1628"/>
                <a:ext cx="1" cy="18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455" name="Line 318"/>
              <p:cNvSpPr>
                <a:spLocks noChangeShapeType="1"/>
              </p:cNvSpPr>
              <p:nvPr/>
            </p:nvSpPr>
            <p:spPr bwMode="auto">
              <a:xfrm>
                <a:off x="1562" y="1646"/>
                <a:ext cx="1" cy="18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456" name="Line 319"/>
              <p:cNvSpPr>
                <a:spLocks noChangeShapeType="1"/>
              </p:cNvSpPr>
              <p:nvPr/>
            </p:nvSpPr>
            <p:spPr bwMode="auto">
              <a:xfrm>
                <a:off x="1562" y="1664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457" name="Line 320"/>
              <p:cNvSpPr>
                <a:spLocks noChangeShapeType="1"/>
              </p:cNvSpPr>
              <p:nvPr/>
            </p:nvSpPr>
            <p:spPr bwMode="auto">
              <a:xfrm>
                <a:off x="1562" y="1673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458" name="Line 321"/>
              <p:cNvSpPr>
                <a:spLocks noChangeShapeType="1"/>
              </p:cNvSpPr>
              <p:nvPr/>
            </p:nvSpPr>
            <p:spPr bwMode="auto">
              <a:xfrm>
                <a:off x="1562" y="1673"/>
                <a:ext cx="9" cy="9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459" name="Line 322"/>
              <p:cNvSpPr>
                <a:spLocks noChangeShapeType="1"/>
              </p:cNvSpPr>
              <p:nvPr/>
            </p:nvSpPr>
            <p:spPr bwMode="auto">
              <a:xfrm>
                <a:off x="1571" y="1682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460" name="Line 323"/>
              <p:cNvSpPr>
                <a:spLocks noChangeShapeType="1"/>
              </p:cNvSpPr>
              <p:nvPr/>
            </p:nvSpPr>
            <p:spPr bwMode="auto">
              <a:xfrm flipV="1">
                <a:off x="1571" y="1646"/>
                <a:ext cx="1" cy="36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461" name="Line 324"/>
              <p:cNvSpPr>
                <a:spLocks noChangeShapeType="1"/>
              </p:cNvSpPr>
              <p:nvPr/>
            </p:nvSpPr>
            <p:spPr bwMode="auto">
              <a:xfrm flipV="1">
                <a:off x="1571" y="1609"/>
                <a:ext cx="1" cy="37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462" name="Line 325"/>
              <p:cNvSpPr>
                <a:spLocks noChangeShapeType="1"/>
              </p:cNvSpPr>
              <p:nvPr/>
            </p:nvSpPr>
            <p:spPr bwMode="auto">
              <a:xfrm flipV="1">
                <a:off x="1571" y="1564"/>
                <a:ext cx="1" cy="45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463" name="Line 326"/>
              <p:cNvSpPr>
                <a:spLocks noChangeShapeType="1"/>
              </p:cNvSpPr>
              <p:nvPr/>
            </p:nvSpPr>
            <p:spPr bwMode="auto">
              <a:xfrm>
                <a:off x="1571" y="1564"/>
                <a:ext cx="9" cy="9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464" name="Line 327"/>
              <p:cNvSpPr>
                <a:spLocks noChangeShapeType="1"/>
              </p:cNvSpPr>
              <p:nvPr/>
            </p:nvSpPr>
            <p:spPr bwMode="auto">
              <a:xfrm>
                <a:off x="1580" y="1573"/>
                <a:ext cx="1" cy="18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465" name="Line 328"/>
              <p:cNvSpPr>
                <a:spLocks noChangeShapeType="1"/>
              </p:cNvSpPr>
              <p:nvPr/>
            </p:nvSpPr>
            <p:spPr bwMode="auto">
              <a:xfrm>
                <a:off x="1580" y="1591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466" name="Line 329"/>
              <p:cNvSpPr>
                <a:spLocks noChangeShapeType="1"/>
              </p:cNvSpPr>
              <p:nvPr/>
            </p:nvSpPr>
            <p:spPr bwMode="auto">
              <a:xfrm>
                <a:off x="1580" y="1600"/>
                <a:ext cx="1" cy="37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467" name="Line 330"/>
              <p:cNvSpPr>
                <a:spLocks noChangeShapeType="1"/>
              </p:cNvSpPr>
              <p:nvPr/>
            </p:nvSpPr>
            <p:spPr bwMode="auto">
              <a:xfrm>
                <a:off x="1580" y="1637"/>
                <a:ext cx="1" cy="54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468" name="Line 331"/>
              <p:cNvSpPr>
                <a:spLocks noChangeShapeType="1"/>
              </p:cNvSpPr>
              <p:nvPr/>
            </p:nvSpPr>
            <p:spPr bwMode="auto">
              <a:xfrm>
                <a:off x="1580" y="1691"/>
                <a:ext cx="9" cy="36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469" name="Line 332"/>
              <p:cNvSpPr>
                <a:spLocks noChangeShapeType="1"/>
              </p:cNvSpPr>
              <p:nvPr/>
            </p:nvSpPr>
            <p:spPr bwMode="auto">
              <a:xfrm>
                <a:off x="1589" y="1727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470" name="Line 333"/>
              <p:cNvSpPr>
                <a:spLocks noChangeShapeType="1"/>
              </p:cNvSpPr>
              <p:nvPr/>
            </p:nvSpPr>
            <p:spPr bwMode="auto">
              <a:xfrm flipV="1">
                <a:off x="1589" y="1718"/>
                <a:ext cx="1" cy="18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471" name="Line 334"/>
              <p:cNvSpPr>
                <a:spLocks noChangeShapeType="1"/>
              </p:cNvSpPr>
              <p:nvPr/>
            </p:nvSpPr>
            <p:spPr bwMode="auto">
              <a:xfrm flipV="1">
                <a:off x="1589" y="1700"/>
                <a:ext cx="1" cy="18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472" name="Line 335"/>
              <p:cNvSpPr>
                <a:spLocks noChangeShapeType="1"/>
              </p:cNvSpPr>
              <p:nvPr/>
            </p:nvSpPr>
            <p:spPr bwMode="auto">
              <a:xfrm flipV="1">
                <a:off x="1589" y="1682"/>
                <a:ext cx="1" cy="18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473" name="Line 336"/>
              <p:cNvSpPr>
                <a:spLocks noChangeShapeType="1"/>
              </p:cNvSpPr>
              <p:nvPr/>
            </p:nvSpPr>
            <p:spPr bwMode="auto">
              <a:xfrm flipV="1">
                <a:off x="1589" y="1664"/>
                <a:ext cx="1" cy="18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474" name="Line 337"/>
              <p:cNvSpPr>
                <a:spLocks noChangeShapeType="1"/>
              </p:cNvSpPr>
              <p:nvPr/>
            </p:nvSpPr>
            <p:spPr bwMode="auto">
              <a:xfrm>
                <a:off x="1589" y="1664"/>
                <a:ext cx="9" cy="1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475" name="Line 338"/>
              <p:cNvSpPr>
                <a:spLocks noChangeShapeType="1"/>
              </p:cNvSpPr>
              <p:nvPr/>
            </p:nvSpPr>
            <p:spPr bwMode="auto">
              <a:xfrm flipV="1">
                <a:off x="1598" y="1655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476" name="Line 339"/>
              <p:cNvSpPr>
                <a:spLocks noChangeShapeType="1"/>
              </p:cNvSpPr>
              <p:nvPr/>
            </p:nvSpPr>
            <p:spPr bwMode="auto">
              <a:xfrm flipV="1">
                <a:off x="1598" y="1646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477" name="Line 340"/>
              <p:cNvSpPr>
                <a:spLocks noChangeShapeType="1"/>
              </p:cNvSpPr>
              <p:nvPr/>
            </p:nvSpPr>
            <p:spPr bwMode="auto">
              <a:xfrm>
                <a:off x="1598" y="1646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478" name="Line 341"/>
              <p:cNvSpPr>
                <a:spLocks noChangeShapeType="1"/>
              </p:cNvSpPr>
              <p:nvPr/>
            </p:nvSpPr>
            <p:spPr bwMode="auto">
              <a:xfrm>
                <a:off x="1598" y="1646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479" name="Line 342"/>
              <p:cNvSpPr>
                <a:spLocks noChangeShapeType="1"/>
              </p:cNvSpPr>
              <p:nvPr/>
            </p:nvSpPr>
            <p:spPr bwMode="auto">
              <a:xfrm flipV="1">
                <a:off x="1598" y="1628"/>
                <a:ext cx="9" cy="18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480" name="Line 343"/>
              <p:cNvSpPr>
                <a:spLocks noChangeShapeType="1"/>
              </p:cNvSpPr>
              <p:nvPr/>
            </p:nvSpPr>
            <p:spPr bwMode="auto">
              <a:xfrm>
                <a:off x="1607" y="1628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481" name="Line 344"/>
              <p:cNvSpPr>
                <a:spLocks noChangeShapeType="1"/>
              </p:cNvSpPr>
              <p:nvPr/>
            </p:nvSpPr>
            <p:spPr bwMode="auto">
              <a:xfrm flipV="1">
                <a:off x="1607" y="1619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482" name="Line 345"/>
              <p:cNvSpPr>
                <a:spLocks noChangeShapeType="1"/>
              </p:cNvSpPr>
              <p:nvPr/>
            </p:nvSpPr>
            <p:spPr bwMode="auto">
              <a:xfrm flipV="1">
                <a:off x="1607" y="1600"/>
                <a:ext cx="1" cy="19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483" name="Line 346"/>
              <p:cNvSpPr>
                <a:spLocks noChangeShapeType="1"/>
              </p:cNvSpPr>
              <p:nvPr/>
            </p:nvSpPr>
            <p:spPr bwMode="auto">
              <a:xfrm>
                <a:off x="1607" y="1600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484" name="Line 347"/>
              <p:cNvSpPr>
                <a:spLocks noChangeShapeType="1"/>
              </p:cNvSpPr>
              <p:nvPr/>
            </p:nvSpPr>
            <p:spPr bwMode="auto">
              <a:xfrm flipV="1">
                <a:off x="1607" y="1591"/>
                <a:ext cx="9" cy="9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485" name="Line 348"/>
              <p:cNvSpPr>
                <a:spLocks noChangeShapeType="1"/>
              </p:cNvSpPr>
              <p:nvPr/>
            </p:nvSpPr>
            <p:spPr bwMode="auto">
              <a:xfrm>
                <a:off x="1616" y="1591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486" name="Line 349"/>
              <p:cNvSpPr>
                <a:spLocks noChangeShapeType="1"/>
              </p:cNvSpPr>
              <p:nvPr/>
            </p:nvSpPr>
            <p:spPr bwMode="auto">
              <a:xfrm>
                <a:off x="1616" y="1591"/>
                <a:ext cx="1" cy="18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487" name="Line 350"/>
              <p:cNvSpPr>
                <a:spLocks noChangeShapeType="1"/>
              </p:cNvSpPr>
              <p:nvPr/>
            </p:nvSpPr>
            <p:spPr bwMode="auto">
              <a:xfrm>
                <a:off x="1616" y="1609"/>
                <a:ext cx="1" cy="37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488" name="Line 351"/>
              <p:cNvSpPr>
                <a:spLocks noChangeShapeType="1"/>
              </p:cNvSpPr>
              <p:nvPr/>
            </p:nvSpPr>
            <p:spPr bwMode="auto">
              <a:xfrm>
                <a:off x="1616" y="1646"/>
                <a:ext cx="1" cy="36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489" name="Line 352"/>
              <p:cNvSpPr>
                <a:spLocks noChangeShapeType="1"/>
              </p:cNvSpPr>
              <p:nvPr/>
            </p:nvSpPr>
            <p:spPr bwMode="auto">
              <a:xfrm>
                <a:off x="1616" y="1682"/>
                <a:ext cx="9" cy="18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490" name="Line 353"/>
              <p:cNvSpPr>
                <a:spLocks noChangeShapeType="1"/>
              </p:cNvSpPr>
              <p:nvPr/>
            </p:nvSpPr>
            <p:spPr bwMode="auto">
              <a:xfrm flipV="1">
                <a:off x="1625" y="1682"/>
                <a:ext cx="1" cy="18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491" name="Line 354"/>
              <p:cNvSpPr>
                <a:spLocks noChangeShapeType="1"/>
              </p:cNvSpPr>
              <p:nvPr/>
            </p:nvSpPr>
            <p:spPr bwMode="auto">
              <a:xfrm flipV="1">
                <a:off x="1625" y="1646"/>
                <a:ext cx="1" cy="36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492" name="Line 355"/>
              <p:cNvSpPr>
                <a:spLocks noChangeShapeType="1"/>
              </p:cNvSpPr>
              <p:nvPr/>
            </p:nvSpPr>
            <p:spPr bwMode="auto">
              <a:xfrm flipV="1">
                <a:off x="1625" y="1628"/>
                <a:ext cx="1" cy="18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493" name="Line 356"/>
              <p:cNvSpPr>
                <a:spLocks noChangeShapeType="1"/>
              </p:cNvSpPr>
              <p:nvPr/>
            </p:nvSpPr>
            <p:spPr bwMode="auto">
              <a:xfrm flipV="1">
                <a:off x="1625" y="1609"/>
                <a:ext cx="1" cy="19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494" name="Line 357"/>
              <p:cNvSpPr>
                <a:spLocks noChangeShapeType="1"/>
              </p:cNvSpPr>
              <p:nvPr/>
            </p:nvSpPr>
            <p:spPr bwMode="auto">
              <a:xfrm>
                <a:off x="1625" y="1609"/>
                <a:ext cx="10" cy="10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495" name="Line 358"/>
              <p:cNvSpPr>
                <a:spLocks noChangeShapeType="1"/>
              </p:cNvSpPr>
              <p:nvPr/>
            </p:nvSpPr>
            <p:spPr bwMode="auto">
              <a:xfrm>
                <a:off x="1635" y="1619"/>
                <a:ext cx="1" cy="27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496" name="Line 359"/>
              <p:cNvSpPr>
                <a:spLocks noChangeShapeType="1"/>
              </p:cNvSpPr>
              <p:nvPr/>
            </p:nvSpPr>
            <p:spPr bwMode="auto">
              <a:xfrm>
                <a:off x="1635" y="1646"/>
                <a:ext cx="1" cy="18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497" name="Line 360"/>
              <p:cNvSpPr>
                <a:spLocks noChangeShapeType="1"/>
              </p:cNvSpPr>
              <p:nvPr/>
            </p:nvSpPr>
            <p:spPr bwMode="auto">
              <a:xfrm>
                <a:off x="1635" y="1664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498" name="Line 361"/>
              <p:cNvSpPr>
                <a:spLocks noChangeShapeType="1"/>
              </p:cNvSpPr>
              <p:nvPr/>
            </p:nvSpPr>
            <p:spPr bwMode="auto">
              <a:xfrm>
                <a:off x="1635" y="1673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499" name="Line 362"/>
              <p:cNvSpPr>
                <a:spLocks noChangeShapeType="1"/>
              </p:cNvSpPr>
              <p:nvPr/>
            </p:nvSpPr>
            <p:spPr bwMode="auto">
              <a:xfrm>
                <a:off x="1635" y="1673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500" name="Line 363"/>
              <p:cNvSpPr>
                <a:spLocks noChangeShapeType="1"/>
              </p:cNvSpPr>
              <p:nvPr/>
            </p:nvSpPr>
            <p:spPr bwMode="auto">
              <a:xfrm flipV="1">
                <a:off x="1635" y="1664"/>
                <a:ext cx="9" cy="9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501" name="Line 364"/>
              <p:cNvSpPr>
                <a:spLocks noChangeShapeType="1"/>
              </p:cNvSpPr>
              <p:nvPr/>
            </p:nvSpPr>
            <p:spPr bwMode="auto">
              <a:xfrm>
                <a:off x="1644" y="1664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502" name="Line 365"/>
              <p:cNvSpPr>
                <a:spLocks noChangeShapeType="1"/>
              </p:cNvSpPr>
              <p:nvPr/>
            </p:nvSpPr>
            <p:spPr bwMode="auto">
              <a:xfrm>
                <a:off x="1644" y="1664"/>
                <a:ext cx="1" cy="18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503" name="Line 366"/>
              <p:cNvSpPr>
                <a:spLocks noChangeShapeType="1"/>
              </p:cNvSpPr>
              <p:nvPr/>
            </p:nvSpPr>
            <p:spPr bwMode="auto">
              <a:xfrm>
                <a:off x="1644" y="1682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504" name="Line 367"/>
              <p:cNvSpPr>
                <a:spLocks noChangeShapeType="1"/>
              </p:cNvSpPr>
              <p:nvPr/>
            </p:nvSpPr>
            <p:spPr bwMode="auto">
              <a:xfrm>
                <a:off x="1644" y="1691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505" name="Line 368"/>
              <p:cNvSpPr>
                <a:spLocks noChangeShapeType="1"/>
              </p:cNvSpPr>
              <p:nvPr/>
            </p:nvSpPr>
            <p:spPr bwMode="auto">
              <a:xfrm flipV="1">
                <a:off x="1644" y="1691"/>
                <a:ext cx="9" cy="9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506" name="Line 369"/>
              <p:cNvSpPr>
                <a:spLocks noChangeShapeType="1"/>
              </p:cNvSpPr>
              <p:nvPr/>
            </p:nvSpPr>
            <p:spPr bwMode="auto">
              <a:xfrm>
                <a:off x="1653" y="1691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507" name="Line 370"/>
              <p:cNvSpPr>
                <a:spLocks noChangeShapeType="1"/>
              </p:cNvSpPr>
              <p:nvPr/>
            </p:nvSpPr>
            <p:spPr bwMode="auto">
              <a:xfrm>
                <a:off x="1653" y="1691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508" name="Line 371"/>
              <p:cNvSpPr>
                <a:spLocks noChangeShapeType="1"/>
              </p:cNvSpPr>
              <p:nvPr/>
            </p:nvSpPr>
            <p:spPr bwMode="auto">
              <a:xfrm flipV="1">
                <a:off x="1653" y="1682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509" name="Line 372"/>
              <p:cNvSpPr>
                <a:spLocks noChangeShapeType="1"/>
              </p:cNvSpPr>
              <p:nvPr/>
            </p:nvSpPr>
            <p:spPr bwMode="auto">
              <a:xfrm>
                <a:off x="1653" y="1682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510" name="Line 373"/>
              <p:cNvSpPr>
                <a:spLocks noChangeShapeType="1"/>
              </p:cNvSpPr>
              <p:nvPr/>
            </p:nvSpPr>
            <p:spPr bwMode="auto">
              <a:xfrm>
                <a:off x="1653" y="1682"/>
                <a:ext cx="9" cy="1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511" name="Line 374"/>
              <p:cNvSpPr>
                <a:spLocks noChangeShapeType="1"/>
              </p:cNvSpPr>
              <p:nvPr/>
            </p:nvSpPr>
            <p:spPr bwMode="auto">
              <a:xfrm flipV="1">
                <a:off x="1662" y="1664"/>
                <a:ext cx="1" cy="18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512" name="Line 375"/>
              <p:cNvSpPr>
                <a:spLocks noChangeShapeType="1"/>
              </p:cNvSpPr>
              <p:nvPr/>
            </p:nvSpPr>
            <p:spPr bwMode="auto">
              <a:xfrm flipV="1">
                <a:off x="1662" y="1646"/>
                <a:ext cx="1" cy="18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513" name="Line 376"/>
              <p:cNvSpPr>
                <a:spLocks noChangeShapeType="1"/>
              </p:cNvSpPr>
              <p:nvPr/>
            </p:nvSpPr>
            <p:spPr bwMode="auto">
              <a:xfrm flipV="1">
                <a:off x="1662" y="1637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514" name="Line 377"/>
              <p:cNvSpPr>
                <a:spLocks noChangeShapeType="1"/>
              </p:cNvSpPr>
              <p:nvPr/>
            </p:nvSpPr>
            <p:spPr bwMode="auto">
              <a:xfrm flipV="1">
                <a:off x="1662" y="1628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515" name="Line 378"/>
              <p:cNvSpPr>
                <a:spLocks noChangeShapeType="1"/>
              </p:cNvSpPr>
              <p:nvPr/>
            </p:nvSpPr>
            <p:spPr bwMode="auto">
              <a:xfrm flipV="1">
                <a:off x="1662" y="1609"/>
                <a:ext cx="9" cy="19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516" name="Line 379"/>
              <p:cNvSpPr>
                <a:spLocks noChangeShapeType="1"/>
              </p:cNvSpPr>
              <p:nvPr/>
            </p:nvSpPr>
            <p:spPr bwMode="auto">
              <a:xfrm>
                <a:off x="1671" y="1609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517" name="Line 380"/>
              <p:cNvSpPr>
                <a:spLocks noChangeShapeType="1"/>
              </p:cNvSpPr>
              <p:nvPr/>
            </p:nvSpPr>
            <p:spPr bwMode="auto">
              <a:xfrm>
                <a:off x="1671" y="1609"/>
                <a:ext cx="1" cy="10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518" name="Line 381"/>
              <p:cNvSpPr>
                <a:spLocks noChangeShapeType="1"/>
              </p:cNvSpPr>
              <p:nvPr/>
            </p:nvSpPr>
            <p:spPr bwMode="auto">
              <a:xfrm>
                <a:off x="1671" y="1619"/>
                <a:ext cx="1" cy="27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519" name="Line 382"/>
              <p:cNvSpPr>
                <a:spLocks noChangeShapeType="1"/>
              </p:cNvSpPr>
              <p:nvPr/>
            </p:nvSpPr>
            <p:spPr bwMode="auto">
              <a:xfrm>
                <a:off x="1671" y="1646"/>
                <a:ext cx="1" cy="27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520" name="Line 383"/>
              <p:cNvSpPr>
                <a:spLocks noChangeShapeType="1"/>
              </p:cNvSpPr>
              <p:nvPr/>
            </p:nvSpPr>
            <p:spPr bwMode="auto">
              <a:xfrm>
                <a:off x="1671" y="1673"/>
                <a:ext cx="9" cy="9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521" name="Line 384"/>
              <p:cNvSpPr>
                <a:spLocks noChangeShapeType="1"/>
              </p:cNvSpPr>
              <p:nvPr/>
            </p:nvSpPr>
            <p:spPr bwMode="auto">
              <a:xfrm flipV="1">
                <a:off x="1680" y="1664"/>
                <a:ext cx="1" cy="18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522" name="Line 385"/>
              <p:cNvSpPr>
                <a:spLocks noChangeShapeType="1"/>
              </p:cNvSpPr>
              <p:nvPr/>
            </p:nvSpPr>
            <p:spPr bwMode="auto">
              <a:xfrm flipV="1">
                <a:off x="1680" y="1655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523" name="Line 386"/>
              <p:cNvSpPr>
                <a:spLocks noChangeShapeType="1"/>
              </p:cNvSpPr>
              <p:nvPr/>
            </p:nvSpPr>
            <p:spPr bwMode="auto">
              <a:xfrm>
                <a:off x="1680" y="1655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524" name="Line 387"/>
              <p:cNvSpPr>
                <a:spLocks noChangeShapeType="1"/>
              </p:cNvSpPr>
              <p:nvPr/>
            </p:nvSpPr>
            <p:spPr bwMode="auto">
              <a:xfrm>
                <a:off x="1680" y="1655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525" name="Line 388"/>
              <p:cNvSpPr>
                <a:spLocks noChangeShapeType="1"/>
              </p:cNvSpPr>
              <p:nvPr/>
            </p:nvSpPr>
            <p:spPr bwMode="auto">
              <a:xfrm>
                <a:off x="1680" y="1655"/>
                <a:ext cx="9" cy="1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526" name="Line 389"/>
              <p:cNvSpPr>
                <a:spLocks noChangeShapeType="1"/>
              </p:cNvSpPr>
              <p:nvPr/>
            </p:nvSpPr>
            <p:spPr bwMode="auto">
              <a:xfrm>
                <a:off x="1689" y="1655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527" name="Line 390"/>
              <p:cNvSpPr>
                <a:spLocks noChangeShapeType="1"/>
              </p:cNvSpPr>
              <p:nvPr/>
            </p:nvSpPr>
            <p:spPr bwMode="auto">
              <a:xfrm>
                <a:off x="1689" y="1664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528" name="Line 391"/>
              <p:cNvSpPr>
                <a:spLocks noChangeShapeType="1"/>
              </p:cNvSpPr>
              <p:nvPr/>
            </p:nvSpPr>
            <p:spPr bwMode="auto">
              <a:xfrm>
                <a:off x="1689" y="1673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529" name="Line 392"/>
              <p:cNvSpPr>
                <a:spLocks noChangeShapeType="1"/>
              </p:cNvSpPr>
              <p:nvPr/>
            </p:nvSpPr>
            <p:spPr bwMode="auto">
              <a:xfrm>
                <a:off x="1689" y="1673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530" name="Line 393"/>
              <p:cNvSpPr>
                <a:spLocks noChangeShapeType="1"/>
              </p:cNvSpPr>
              <p:nvPr/>
            </p:nvSpPr>
            <p:spPr bwMode="auto">
              <a:xfrm>
                <a:off x="1689" y="1673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531" name="Line 394"/>
              <p:cNvSpPr>
                <a:spLocks noChangeShapeType="1"/>
              </p:cNvSpPr>
              <p:nvPr/>
            </p:nvSpPr>
            <p:spPr bwMode="auto">
              <a:xfrm>
                <a:off x="1689" y="1673"/>
                <a:ext cx="9" cy="9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532" name="Line 395"/>
              <p:cNvSpPr>
                <a:spLocks noChangeShapeType="1"/>
              </p:cNvSpPr>
              <p:nvPr/>
            </p:nvSpPr>
            <p:spPr bwMode="auto">
              <a:xfrm flipV="1">
                <a:off x="1698" y="1673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533" name="Line 396"/>
              <p:cNvSpPr>
                <a:spLocks noChangeShapeType="1"/>
              </p:cNvSpPr>
              <p:nvPr/>
            </p:nvSpPr>
            <p:spPr bwMode="auto">
              <a:xfrm flipV="1">
                <a:off x="1698" y="1646"/>
                <a:ext cx="1" cy="27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534" name="Line 397"/>
              <p:cNvSpPr>
                <a:spLocks noChangeShapeType="1"/>
              </p:cNvSpPr>
              <p:nvPr/>
            </p:nvSpPr>
            <p:spPr bwMode="auto">
              <a:xfrm flipV="1">
                <a:off x="1698" y="1637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535" name="Line 398"/>
              <p:cNvSpPr>
                <a:spLocks noChangeShapeType="1"/>
              </p:cNvSpPr>
              <p:nvPr/>
            </p:nvSpPr>
            <p:spPr bwMode="auto">
              <a:xfrm>
                <a:off x="1698" y="1637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536" name="Line 399"/>
              <p:cNvSpPr>
                <a:spLocks noChangeShapeType="1"/>
              </p:cNvSpPr>
              <p:nvPr/>
            </p:nvSpPr>
            <p:spPr bwMode="auto">
              <a:xfrm>
                <a:off x="1698" y="1646"/>
                <a:ext cx="9" cy="1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537" name="Line 400"/>
              <p:cNvSpPr>
                <a:spLocks noChangeShapeType="1"/>
              </p:cNvSpPr>
              <p:nvPr/>
            </p:nvSpPr>
            <p:spPr bwMode="auto">
              <a:xfrm>
                <a:off x="1707" y="1646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538" name="Line 401"/>
              <p:cNvSpPr>
                <a:spLocks noChangeShapeType="1"/>
              </p:cNvSpPr>
              <p:nvPr/>
            </p:nvSpPr>
            <p:spPr bwMode="auto">
              <a:xfrm>
                <a:off x="1707" y="1646"/>
                <a:ext cx="1" cy="18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539" name="Line 402"/>
              <p:cNvSpPr>
                <a:spLocks noChangeShapeType="1"/>
              </p:cNvSpPr>
              <p:nvPr/>
            </p:nvSpPr>
            <p:spPr bwMode="auto">
              <a:xfrm>
                <a:off x="1707" y="1664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540" name="Line 403"/>
              <p:cNvSpPr>
                <a:spLocks noChangeShapeType="1"/>
              </p:cNvSpPr>
              <p:nvPr/>
            </p:nvSpPr>
            <p:spPr bwMode="auto">
              <a:xfrm>
                <a:off x="1707" y="1673"/>
                <a:ext cx="1" cy="18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541" name="Line 404"/>
              <p:cNvSpPr>
                <a:spLocks noChangeShapeType="1"/>
              </p:cNvSpPr>
              <p:nvPr/>
            </p:nvSpPr>
            <p:spPr bwMode="auto">
              <a:xfrm>
                <a:off x="1707" y="1691"/>
                <a:ext cx="9" cy="9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113869" name="Group 405"/>
            <p:cNvGrpSpPr>
              <a:grpSpLocks/>
            </p:cNvGrpSpPr>
            <p:nvPr/>
          </p:nvGrpSpPr>
          <p:grpSpPr bwMode="auto">
            <a:xfrm>
              <a:off x="1716" y="1600"/>
              <a:ext cx="343" cy="110"/>
              <a:chOff x="1716" y="1600"/>
              <a:chExt cx="343" cy="110"/>
            </a:xfrm>
          </p:grpSpPr>
          <p:sp>
            <p:nvSpPr>
              <p:cNvPr id="116142" name="Line 406"/>
              <p:cNvSpPr>
                <a:spLocks noChangeShapeType="1"/>
              </p:cNvSpPr>
              <p:nvPr/>
            </p:nvSpPr>
            <p:spPr bwMode="auto">
              <a:xfrm flipV="1">
                <a:off x="1716" y="1691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143" name="Line 407"/>
              <p:cNvSpPr>
                <a:spLocks noChangeShapeType="1"/>
              </p:cNvSpPr>
              <p:nvPr/>
            </p:nvSpPr>
            <p:spPr bwMode="auto">
              <a:xfrm flipV="1">
                <a:off x="1716" y="1682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144" name="Line 408"/>
              <p:cNvSpPr>
                <a:spLocks noChangeShapeType="1"/>
              </p:cNvSpPr>
              <p:nvPr/>
            </p:nvSpPr>
            <p:spPr bwMode="auto">
              <a:xfrm flipV="1">
                <a:off x="1716" y="1664"/>
                <a:ext cx="1" cy="18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145" name="Line 409"/>
              <p:cNvSpPr>
                <a:spLocks noChangeShapeType="1"/>
              </p:cNvSpPr>
              <p:nvPr/>
            </p:nvSpPr>
            <p:spPr bwMode="auto">
              <a:xfrm>
                <a:off x="1716" y="1664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146" name="Line 410"/>
              <p:cNvSpPr>
                <a:spLocks noChangeShapeType="1"/>
              </p:cNvSpPr>
              <p:nvPr/>
            </p:nvSpPr>
            <p:spPr bwMode="auto">
              <a:xfrm>
                <a:off x="1716" y="1664"/>
                <a:ext cx="9" cy="18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147" name="Line 411"/>
              <p:cNvSpPr>
                <a:spLocks noChangeShapeType="1"/>
              </p:cNvSpPr>
              <p:nvPr/>
            </p:nvSpPr>
            <p:spPr bwMode="auto">
              <a:xfrm>
                <a:off x="1725" y="1682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148" name="Line 412"/>
              <p:cNvSpPr>
                <a:spLocks noChangeShapeType="1"/>
              </p:cNvSpPr>
              <p:nvPr/>
            </p:nvSpPr>
            <p:spPr bwMode="auto">
              <a:xfrm flipV="1">
                <a:off x="1725" y="1682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149" name="Line 413"/>
              <p:cNvSpPr>
                <a:spLocks noChangeShapeType="1"/>
              </p:cNvSpPr>
              <p:nvPr/>
            </p:nvSpPr>
            <p:spPr bwMode="auto">
              <a:xfrm flipV="1">
                <a:off x="1725" y="1664"/>
                <a:ext cx="1" cy="18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150" name="Line 414"/>
              <p:cNvSpPr>
                <a:spLocks noChangeShapeType="1"/>
              </p:cNvSpPr>
              <p:nvPr/>
            </p:nvSpPr>
            <p:spPr bwMode="auto">
              <a:xfrm flipV="1">
                <a:off x="1725" y="1637"/>
                <a:ext cx="1" cy="27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151" name="Line 415"/>
              <p:cNvSpPr>
                <a:spLocks noChangeShapeType="1"/>
              </p:cNvSpPr>
              <p:nvPr/>
            </p:nvSpPr>
            <p:spPr bwMode="auto">
              <a:xfrm flipV="1">
                <a:off x="1725" y="1609"/>
                <a:ext cx="9" cy="28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152" name="Line 416"/>
              <p:cNvSpPr>
                <a:spLocks noChangeShapeType="1"/>
              </p:cNvSpPr>
              <p:nvPr/>
            </p:nvSpPr>
            <p:spPr bwMode="auto">
              <a:xfrm>
                <a:off x="1734" y="1609"/>
                <a:ext cx="1" cy="19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153" name="Line 417"/>
              <p:cNvSpPr>
                <a:spLocks noChangeShapeType="1"/>
              </p:cNvSpPr>
              <p:nvPr/>
            </p:nvSpPr>
            <p:spPr bwMode="auto">
              <a:xfrm>
                <a:off x="1734" y="1628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154" name="Line 418"/>
              <p:cNvSpPr>
                <a:spLocks noChangeShapeType="1"/>
              </p:cNvSpPr>
              <p:nvPr/>
            </p:nvSpPr>
            <p:spPr bwMode="auto">
              <a:xfrm>
                <a:off x="1734" y="1637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155" name="Line 419"/>
              <p:cNvSpPr>
                <a:spLocks noChangeShapeType="1"/>
              </p:cNvSpPr>
              <p:nvPr/>
            </p:nvSpPr>
            <p:spPr bwMode="auto">
              <a:xfrm>
                <a:off x="1734" y="1637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156" name="Line 420"/>
              <p:cNvSpPr>
                <a:spLocks noChangeShapeType="1"/>
              </p:cNvSpPr>
              <p:nvPr/>
            </p:nvSpPr>
            <p:spPr bwMode="auto">
              <a:xfrm>
                <a:off x="1734" y="1637"/>
                <a:ext cx="9" cy="1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157" name="Line 421"/>
              <p:cNvSpPr>
                <a:spLocks noChangeShapeType="1"/>
              </p:cNvSpPr>
              <p:nvPr/>
            </p:nvSpPr>
            <p:spPr bwMode="auto">
              <a:xfrm>
                <a:off x="1743" y="1637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158" name="Line 422"/>
              <p:cNvSpPr>
                <a:spLocks noChangeShapeType="1"/>
              </p:cNvSpPr>
              <p:nvPr/>
            </p:nvSpPr>
            <p:spPr bwMode="auto">
              <a:xfrm>
                <a:off x="1743" y="1637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159" name="Line 423"/>
              <p:cNvSpPr>
                <a:spLocks noChangeShapeType="1"/>
              </p:cNvSpPr>
              <p:nvPr/>
            </p:nvSpPr>
            <p:spPr bwMode="auto">
              <a:xfrm flipV="1">
                <a:off x="1743" y="1628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160" name="Line 424"/>
              <p:cNvSpPr>
                <a:spLocks noChangeShapeType="1"/>
              </p:cNvSpPr>
              <p:nvPr/>
            </p:nvSpPr>
            <p:spPr bwMode="auto">
              <a:xfrm flipV="1">
                <a:off x="1743" y="1609"/>
                <a:ext cx="1" cy="19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161" name="Line 425"/>
              <p:cNvSpPr>
                <a:spLocks noChangeShapeType="1"/>
              </p:cNvSpPr>
              <p:nvPr/>
            </p:nvSpPr>
            <p:spPr bwMode="auto">
              <a:xfrm flipV="1">
                <a:off x="1743" y="1600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162" name="Line 426"/>
              <p:cNvSpPr>
                <a:spLocks noChangeShapeType="1"/>
              </p:cNvSpPr>
              <p:nvPr/>
            </p:nvSpPr>
            <p:spPr bwMode="auto">
              <a:xfrm>
                <a:off x="1743" y="1600"/>
                <a:ext cx="9" cy="1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163" name="Line 427"/>
              <p:cNvSpPr>
                <a:spLocks noChangeShapeType="1"/>
              </p:cNvSpPr>
              <p:nvPr/>
            </p:nvSpPr>
            <p:spPr bwMode="auto">
              <a:xfrm>
                <a:off x="1752" y="1600"/>
                <a:ext cx="1" cy="19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164" name="Line 428"/>
              <p:cNvSpPr>
                <a:spLocks noChangeShapeType="1"/>
              </p:cNvSpPr>
              <p:nvPr/>
            </p:nvSpPr>
            <p:spPr bwMode="auto">
              <a:xfrm>
                <a:off x="1752" y="1619"/>
                <a:ext cx="1" cy="18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165" name="Line 429"/>
              <p:cNvSpPr>
                <a:spLocks noChangeShapeType="1"/>
              </p:cNvSpPr>
              <p:nvPr/>
            </p:nvSpPr>
            <p:spPr bwMode="auto">
              <a:xfrm>
                <a:off x="1752" y="1637"/>
                <a:ext cx="1" cy="18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166" name="Line 430"/>
              <p:cNvSpPr>
                <a:spLocks noChangeShapeType="1"/>
              </p:cNvSpPr>
              <p:nvPr/>
            </p:nvSpPr>
            <p:spPr bwMode="auto">
              <a:xfrm>
                <a:off x="1752" y="1655"/>
                <a:ext cx="1" cy="18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167" name="Line 431"/>
              <p:cNvSpPr>
                <a:spLocks noChangeShapeType="1"/>
              </p:cNvSpPr>
              <p:nvPr/>
            </p:nvSpPr>
            <p:spPr bwMode="auto">
              <a:xfrm>
                <a:off x="1752" y="1673"/>
                <a:ext cx="9" cy="9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168" name="Line 432"/>
              <p:cNvSpPr>
                <a:spLocks noChangeShapeType="1"/>
              </p:cNvSpPr>
              <p:nvPr/>
            </p:nvSpPr>
            <p:spPr bwMode="auto">
              <a:xfrm>
                <a:off x="1761" y="1682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169" name="Line 433"/>
              <p:cNvSpPr>
                <a:spLocks noChangeShapeType="1"/>
              </p:cNvSpPr>
              <p:nvPr/>
            </p:nvSpPr>
            <p:spPr bwMode="auto">
              <a:xfrm>
                <a:off x="1761" y="1682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170" name="Line 434"/>
              <p:cNvSpPr>
                <a:spLocks noChangeShapeType="1"/>
              </p:cNvSpPr>
              <p:nvPr/>
            </p:nvSpPr>
            <p:spPr bwMode="auto">
              <a:xfrm>
                <a:off x="1761" y="1691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171" name="Line 435"/>
              <p:cNvSpPr>
                <a:spLocks noChangeShapeType="1"/>
              </p:cNvSpPr>
              <p:nvPr/>
            </p:nvSpPr>
            <p:spPr bwMode="auto">
              <a:xfrm>
                <a:off x="1761" y="1691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172" name="Line 436"/>
              <p:cNvSpPr>
                <a:spLocks noChangeShapeType="1"/>
              </p:cNvSpPr>
              <p:nvPr/>
            </p:nvSpPr>
            <p:spPr bwMode="auto">
              <a:xfrm>
                <a:off x="1761" y="1691"/>
                <a:ext cx="9" cy="18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173" name="Line 437"/>
              <p:cNvSpPr>
                <a:spLocks noChangeShapeType="1"/>
              </p:cNvSpPr>
              <p:nvPr/>
            </p:nvSpPr>
            <p:spPr bwMode="auto">
              <a:xfrm>
                <a:off x="1770" y="1709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174" name="Line 438"/>
              <p:cNvSpPr>
                <a:spLocks noChangeShapeType="1"/>
              </p:cNvSpPr>
              <p:nvPr/>
            </p:nvSpPr>
            <p:spPr bwMode="auto">
              <a:xfrm>
                <a:off x="1770" y="1709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175" name="Line 439"/>
              <p:cNvSpPr>
                <a:spLocks noChangeShapeType="1"/>
              </p:cNvSpPr>
              <p:nvPr/>
            </p:nvSpPr>
            <p:spPr bwMode="auto">
              <a:xfrm flipV="1">
                <a:off x="1770" y="1700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176" name="Line 440"/>
              <p:cNvSpPr>
                <a:spLocks noChangeShapeType="1"/>
              </p:cNvSpPr>
              <p:nvPr/>
            </p:nvSpPr>
            <p:spPr bwMode="auto">
              <a:xfrm flipV="1">
                <a:off x="1770" y="1673"/>
                <a:ext cx="1" cy="27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177" name="Line 441"/>
              <p:cNvSpPr>
                <a:spLocks noChangeShapeType="1"/>
              </p:cNvSpPr>
              <p:nvPr/>
            </p:nvSpPr>
            <p:spPr bwMode="auto">
              <a:xfrm flipV="1">
                <a:off x="1770" y="1655"/>
                <a:ext cx="9" cy="18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178" name="Line 442"/>
              <p:cNvSpPr>
                <a:spLocks noChangeShapeType="1"/>
              </p:cNvSpPr>
              <p:nvPr/>
            </p:nvSpPr>
            <p:spPr bwMode="auto">
              <a:xfrm>
                <a:off x="1779" y="1655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179" name="Line 443"/>
              <p:cNvSpPr>
                <a:spLocks noChangeShapeType="1"/>
              </p:cNvSpPr>
              <p:nvPr/>
            </p:nvSpPr>
            <p:spPr bwMode="auto">
              <a:xfrm flipV="1">
                <a:off x="1779" y="1655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180" name="Line 444"/>
              <p:cNvSpPr>
                <a:spLocks noChangeShapeType="1"/>
              </p:cNvSpPr>
              <p:nvPr/>
            </p:nvSpPr>
            <p:spPr bwMode="auto">
              <a:xfrm flipV="1">
                <a:off x="1779" y="1646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181" name="Line 445"/>
              <p:cNvSpPr>
                <a:spLocks noChangeShapeType="1"/>
              </p:cNvSpPr>
              <p:nvPr/>
            </p:nvSpPr>
            <p:spPr bwMode="auto">
              <a:xfrm flipV="1">
                <a:off x="1779" y="1628"/>
                <a:ext cx="1" cy="18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182" name="Line 446"/>
              <p:cNvSpPr>
                <a:spLocks noChangeShapeType="1"/>
              </p:cNvSpPr>
              <p:nvPr/>
            </p:nvSpPr>
            <p:spPr bwMode="auto">
              <a:xfrm flipV="1">
                <a:off x="1779" y="1609"/>
                <a:ext cx="9" cy="19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183" name="Line 447"/>
              <p:cNvSpPr>
                <a:spLocks noChangeShapeType="1"/>
              </p:cNvSpPr>
              <p:nvPr/>
            </p:nvSpPr>
            <p:spPr bwMode="auto">
              <a:xfrm flipV="1">
                <a:off x="1788" y="1600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184" name="Line 448"/>
              <p:cNvSpPr>
                <a:spLocks noChangeShapeType="1"/>
              </p:cNvSpPr>
              <p:nvPr/>
            </p:nvSpPr>
            <p:spPr bwMode="auto">
              <a:xfrm>
                <a:off x="1788" y="1600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185" name="Line 449"/>
              <p:cNvSpPr>
                <a:spLocks noChangeShapeType="1"/>
              </p:cNvSpPr>
              <p:nvPr/>
            </p:nvSpPr>
            <p:spPr bwMode="auto">
              <a:xfrm>
                <a:off x="1788" y="1609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186" name="Line 450"/>
              <p:cNvSpPr>
                <a:spLocks noChangeShapeType="1"/>
              </p:cNvSpPr>
              <p:nvPr/>
            </p:nvSpPr>
            <p:spPr bwMode="auto">
              <a:xfrm>
                <a:off x="1788" y="1609"/>
                <a:ext cx="1" cy="10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187" name="Line 451"/>
              <p:cNvSpPr>
                <a:spLocks noChangeShapeType="1"/>
              </p:cNvSpPr>
              <p:nvPr/>
            </p:nvSpPr>
            <p:spPr bwMode="auto">
              <a:xfrm>
                <a:off x="1788" y="1619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188" name="Line 452"/>
              <p:cNvSpPr>
                <a:spLocks noChangeShapeType="1"/>
              </p:cNvSpPr>
              <p:nvPr/>
            </p:nvSpPr>
            <p:spPr bwMode="auto">
              <a:xfrm>
                <a:off x="1788" y="1628"/>
                <a:ext cx="9" cy="1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189" name="Line 453"/>
              <p:cNvSpPr>
                <a:spLocks noChangeShapeType="1"/>
              </p:cNvSpPr>
              <p:nvPr/>
            </p:nvSpPr>
            <p:spPr bwMode="auto">
              <a:xfrm>
                <a:off x="1797" y="1628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190" name="Line 454"/>
              <p:cNvSpPr>
                <a:spLocks noChangeShapeType="1"/>
              </p:cNvSpPr>
              <p:nvPr/>
            </p:nvSpPr>
            <p:spPr bwMode="auto">
              <a:xfrm>
                <a:off x="1797" y="1637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191" name="Line 455"/>
              <p:cNvSpPr>
                <a:spLocks noChangeShapeType="1"/>
              </p:cNvSpPr>
              <p:nvPr/>
            </p:nvSpPr>
            <p:spPr bwMode="auto">
              <a:xfrm>
                <a:off x="1797" y="1637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192" name="Line 456"/>
              <p:cNvSpPr>
                <a:spLocks noChangeShapeType="1"/>
              </p:cNvSpPr>
              <p:nvPr/>
            </p:nvSpPr>
            <p:spPr bwMode="auto">
              <a:xfrm>
                <a:off x="1797" y="1646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193" name="Line 457"/>
              <p:cNvSpPr>
                <a:spLocks noChangeShapeType="1"/>
              </p:cNvSpPr>
              <p:nvPr/>
            </p:nvSpPr>
            <p:spPr bwMode="auto">
              <a:xfrm>
                <a:off x="1797" y="1655"/>
                <a:ext cx="9" cy="1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194" name="Line 458"/>
              <p:cNvSpPr>
                <a:spLocks noChangeShapeType="1"/>
              </p:cNvSpPr>
              <p:nvPr/>
            </p:nvSpPr>
            <p:spPr bwMode="auto">
              <a:xfrm>
                <a:off x="1806" y="1655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195" name="Line 459"/>
              <p:cNvSpPr>
                <a:spLocks noChangeShapeType="1"/>
              </p:cNvSpPr>
              <p:nvPr/>
            </p:nvSpPr>
            <p:spPr bwMode="auto">
              <a:xfrm>
                <a:off x="1806" y="1655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196" name="Line 460"/>
              <p:cNvSpPr>
                <a:spLocks noChangeShapeType="1"/>
              </p:cNvSpPr>
              <p:nvPr/>
            </p:nvSpPr>
            <p:spPr bwMode="auto">
              <a:xfrm>
                <a:off x="1806" y="1664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197" name="Line 461"/>
              <p:cNvSpPr>
                <a:spLocks noChangeShapeType="1"/>
              </p:cNvSpPr>
              <p:nvPr/>
            </p:nvSpPr>
            <p:spPr bwMode="auto">
              <a:xfrm flipV="1">
                <a:off x="1806" y="1655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198" name="Line 462"/>
              <p:cNvSpPr>
                <a:spLocks noChangeShapeType="1"/>
              </p:cNvSpPr>
              <p:nvPr/>
            </p:nvSpPr>
            <p:spPr bwMode="auto">
              <a:xfrm>
                <a:off x="1806" y="1655"/>
                <a:ext cx="9" cy="1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199" name="Line 463"/>
              <p:cNvSpPr>
                <a:spLocks noChangeShapeType="1"/>
              </p:cNvSpPr>
              <p:nvPr/>
            </p:nvSpPr>
            <p:spPr bwMode="auto">
              <a:xfrm>
                <a:off x="1815" y="1655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200" name="Line 464"/>
              <p:cNvSpPr>
                <a:spLocks noChangeShapeType="1"/>
              </p:cNvSpPr>
              <p:nvPr/>
            </p:nvSpPr>
            <p:spPr bwMode="auto">
              <a:xfrm>
                <a:off x="1815" y="1655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201" name="Line 465"/>
              <p:cNvSpPr>
                <a:spLocks noChangeShapeType="1"/>
              </p:cNvSpPr>
              <p:nvPr/>
            </p:nvSpPr>
            <p:spPr bwMode="auto">
              <a:xfrm>
                <a:off x="1815" y="1655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202" name="Line 466"/>
              <p:cNvSpPr>
                <a:spLocks noChangeShapeType="1"/>
              </p:cNvSpPr>
              <p:nvPr/>
            </p:nvSpPr>
            <p:spPr bwMode="auto">
              <a:xfrm flipV="1">
                <a:off x="1815" y="1646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203" name="Line 467"/>
              <p:cNvSpPr>
                <a:spLocks noChangeShapeType="1"/>
              </p:cNvSpPr>
              <p:nvPr/>
            </p:nvSpPr>
            <p:spPr bwMode="auto">
              <a:xfrm>
                <a:off x="1815" y="1646"/>
                <a:ext cx="9" cy="1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204" name="Line 468"/>
              <p:cNvSpPr>
                <a:spLocks noChangeShapeType="1"/>
              </p:cNvSpPr>
              <p:nvPr/>
            </p:nvSpPr>
            <p:spPr bwMode="auto">
              <a:xfrm>
                <a:off x="1824" y="1646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205" name="Line 469"/>
              <p:cNvSpPr>
                <a:spLocks noChangeShapeType="1"/>
              </p:cNvSpPr>
              <p:nvPr/>
            </p:nvSpPr>
            <p:spPr bwMode="auto">
              <a:xfrm>
                <a:off x="1824" y="1646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206" name="Line 470"/>
              <p:cNvSpPr>
                <a:spLocks noChangeShapeType="1"/>
              </p:cNvSpPr>
              <p:nvPr/>
            </p:nvSpPr>
            <p:spPr bwMode="auto">
              <a:xfrm>
                <a:off x="1824" y="1655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207" name="Line 471"/>
              <p:cNvSpPr>
                <a:spLocks noChangeShapeType="1"/>
              </p:cNvSpPr>
              <p:nvPr/>
            </p:nvSpPr>
            <p:spPr bwMode="auto">
              <a:xfrm>
                <a:off x="1824" y="1664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208" name="Line 472"/>
              <p:cNvSpPr>
                <a:spLocks noChangeShapeType="1"/>
              </p:cNvSpPr>
              <p:nvPr/>
            </p:nvSpPr>
            <p:spPr bwMode="auto">
              <a:xfrm>
                <a:off x="1824" y="1664"/>
                <a:ext cx="9" cy="9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209" name="Line 473"/>
              <p:cNvSpPr>
                <a:spLocks noChangeShapeType="1"/>
              </p:cNvSpPr>
              <p:nvPr/>
            </p:nvSpPr>
            <p:spPr bwMode="auto">
              <a:xfrm>
                <a:off x="1833" y="1673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210" name="Line 474"/>
              <p:cNvSpPr>
                <a:spLocks noChangeShapeType="1"/>
              </p:cNvSpPr>
              <p:nvPr/>
            </p:nvSpPr>
            <p:spPr bwMode="auto">
              <a:xfrm flipV="1">
                <a:off x="1833" y="1664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211" name="Line 475"/>
              <p:cNvSpPr>
                <a:spLocks noChangeShapeType="1"/>
              </p:cNvSpPr>
              <p:nvPr/>
            </p:nvSpPr>
            <p:spPr bwMode="auto">
              <a:xfrm flipV="1">
                <a:off x="1833" y="1655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212" name="Line 476"/>
              <p:cNvSpPr>
                <a:spLocks noChangeShapeType="1"/>
              </p:cNvSpPr>
              <p:nvPr/>
            </p:nvSpPr>
            <p:spPr bwMode="auto">
              <a:xfrm flipV="1">
                <a:off x="1833" y="1646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213" name="Line 477"/>
              <p:cNvSpPr>
                <a:spLocks noChangeShapeType="1"/>
              </p:cNvSpPr>
              <p:nvPr/>
            </p:nvSpPr>
            <p:spPr bwMode="auto">
              <a:xfrm flipV="1">
                <a:off x="1833" y="1637"/>
                <a:ext cx="9" cy="9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214" name="Line 478"/>
              <p:cNvSpPr>
                <a:spLocks noChangeShapeType="1"/>
              </p:cNvSpPr>
              <p:nvPr/>
            </p:nvSpPr>
            <p:spPr bwMode="auto">
              <a:xfrm flipV="1">
                <a:off x="1842" y="1628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215" name="Line 479"/>
              <p:cNvSpPr>
                <a:spLocks noChangeShapeType="1"/>
              </p:cNvSpPr>
              <p:nvPr/>
            </p:nvSpPr>
            <p:spPr bwMode="auto">
              <a:xfrm>
                <a:off x="1842" y="1628"/>
                <a:ext cx="1" cy="18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216" name="Line 480"/>
              <p:cNvSpPr>
                <a:spLocks noChangeShapeType="1"/>
              </p:cNvSpPr>
              <p:nvPr/>
            </p:nvSpPr>
            <p:spPr bwMode="auto">
              <a:xfrm>
                <a:off x="1842" y="1646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217" name="Line 481"/>
              <p:cNvSpPr>
                <a:spLocks noChangeShapeType="1"/>
              </p:cNvSpPr>
              <p:nvPr/>
            </p:nvSpPr>
            <p:spPr bwMode="auto">
              <a:xfrm>
                <a:off x="1842" y="1655"/>
                <a:ext cx="1" cy="18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218" name="Line 482"/>
              <p:cNvSpPr>
                <a:spLocks noChangeShapeType="1"/>
              </p:cNvSpPr>
              <p:nvPr/>
            </p:nvSpPr>
            <p:spPr bwMode="auto">
              <a:xfrm>
                <a:off x="1842" y="1673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219" name="Line 483"/>
              <p:cNvSpPr>
                <a:spLocks noChangeShapeType="1"/>
              </p:cNvSpPr>
              <p:nvPr/>
            </p:nvSpPr>
            <p:spPr bwMode="auto">
              <a:xfrm>
                <a:off x="1842" y="1682"/>
                <a:ext cx="9" cy="1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220" name="Line 484"/>
              <p:cNvSpPr>
                <a:spLocks noChangeShapeType="1"/>
              </p:cNvSpPr>
              <p:nvPr/>
            </p:nvSpPr>
            <p:spPr bwMode="auto">
              <a:xfrm>
                <a:off x="1851" y="1682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221" name="Line 485"/>
              <p:cNvSpPr>
                <a:spLocks noChangeShapeType="1"/>
              </p:cNvSpPr>
              <p:nvPr/>
            </p:nvSpPr>
            <p:spPr bwMode="auto">
              <a:xfrm flipV="1">
                <a:off x="1851" y="1673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222" name="Line 486"/>
              <p:cNvSpPr>
                <a:spLocks noChangeShapeType="1"/>
              </p:cNvSpPr>
              <p:nvPr/>
            </p:nvSpPr>
            <p:spPr bwMode="auto">
              <a:xfrm flipV="1">
                <a:off x="1851" y="1664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223" name="Line 487"/>
              <p:cNvSpPr>
                <a:spLocks noChangeShapeType="1"/>
              </p:cNvSpPr>
              <p:nvPr/>
            </p:nvSpPr>
            <p:spPr bwMode="auto">
              <a:xfrm>
                <a:off x="1851" y="1664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224" name="Line 488"/>
              <p:cNvSpPr>
                <a:spLocks noChangeShapeType="1"/>
              </p:cNvSpPr>
              <p:nvPr/>
            </p:nvSpPr>
            <p:spPr bwMode="auto">
              <a:xfrm>
                <a:off x="1851" y="1664"/>
                <a:ext cx="9" cy="1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225" name="Line 489"/>
              <p:cNvSpPr>
                <a:spLocks noChangeShapeType="1"/>
              </p:cNvSpPr>
              <p:nvPr/>
            </p:nvSpPr>
            <p:spPr bwMode="auto">
              <a:xfrm flipV="1">
                <a:off x="1860" y="1646"/>
                <a:ext cx="1" cy="18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226" name="Line 490"/>
              <p:cNvSpPr>
                <a:spLocks noChangeShapeType="1"/>
              </p:cNvSpPr>
              <p:nvPr/>
            </p:nvSpPr>
            <p:spPr bwMode="auto">
              <a:xfrm>
                <a:off x="1860" y="1646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227" name="Line 491"/>
              <p:cNvSpPr>
                <a:spLocks noChangeShapeType="1"/>
              </p:cNvSpPr>
              <p:nvPr/>
            </p:nvSpPr>
            <p:spPr bwMode="auto">
              <a:xfrm>
                <a:off x="1860" y="1646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228" name="Line 492"/>
              <p:cNvSpPr>
                <a:spLocks noChangeShapeType="1"/>
              </p:cNvSpPr>
              <p:nvPr/>
            </p:nvSpPr>
            <p:spPr bwMode="auto">
              <a:xfrm flipV="1">
                <a:off x="1860" y="1637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229" name="Line 493"/>
              <p:cNvSpPr>
                <a:spLocks noChangeShapeType="1"/>
              </p:cNvSpPr>
              <p:nvPr/>
            </p:nvSpPr>
            <p:spPr bwMode="auto">
              <a:xfrm>
                <a:off x="1860" y="1637"/>
                <a:ext cx="9" cy="9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230" name="Line 494"/>
              <p:cNvSpPr>
                <a:spLocks noChangeShapeType="1"/>
              </p:cNvSpPr>
              <p:nvPr/>
            </p:nvSpPr>
            <p:spPr bwMode="auto">
              <a:xfrm>
                <a:off x="1869" y="1646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231" name="Line 495"/>
              <p:cNvSpPr>
                <a:spLocks noChangeShapeType="1"/>
              </p:cNvSpPr>
              <p:nvPr/>
            </p:nvSpPr>
            <p:spPr bwMode="auto">
              <a:xfrm flipV="1">
                <a:off x="1869" y="1637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232" name="Line 496"/>
              <p:cNvSpPr>
                <a:spLocks noChangeShapeType="1"/>
              </p:cNvSpPr>
              <p:nvPr/>
            </p:nvSpPr>
            <p:spPr bwMode="auto">
              <a:xfrm>
                <a:off x="1869" y="1637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233" name="Line 497"/>
              <p:cNvSpPr>
                <a:spLocks noChangeShapeType="1"/>
              </p:cNvSpPr>
              <p:nvPr/>
            </p:nvSpPr>
            <p:spPr bwMode="auto">
              <a:xfrm>
                <a:off x="1869" y="1637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234" name="Line 498"/>
              <p:cNvSpPr>
                <a:spLocks noChangeShapeType="1"/>
              </p:cNvSpPr>
              <p:nvPr/>
            </p:nvSpPr>
            <p:spPr bwMode="auto">
              <a:xfrm flipV="1">
                <a:off x="1869" y="1637"/>
                <a:ext cx="9" cy="9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235" name="Line 499"/>
              <p:cNvSpPr>
                <a:spLocks noChangeShapeType="1"/>
              </p:cNvSpPr>
              <p:nvPr/>
            </p:nvSpPr>
            <p:spPr bwMode="auto">
              <a:xfrm flipV="1">
                <a:off x="1878" y="1628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236" name="Line 500"/>
              <p:cNvSpPr>
                <a:spLocks noChangeShapeType="1"/>
              </p:cNvSpPr>
              <p:nvPr/>
            </p:nvSpPr>
            <p:spPr bwMode="auto">
              <a:xfrm>
                <a:off x="1878" y="1628"/>
                <a:ext cx="1" cy="18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237" name="Line 501"/>
              <p:cNvSpPr>
                <a:spLocks noChangeShapeType="1"/>
              </p:cNvSpPr>
              <p:nvPr/>
            </p:nvSpPr>
            <p:spPr bwMode="auto">
              <a:xfrm>
                <a:off x="1878" y="1646"/>
                <a:ext cx="1" cy="18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238" name="Line 502"/>
              <p:cNvSpPr>
                <a:spLocks noChangeShapeType="1"/>
              </p:cNvSpPr>
              <p:nvPr/>
            </p:nvSpPr>
            <p:spPr bwMode="auto">
              <a:xfrm>
                <a:off x="1878" y="1664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239" name="Line 503"/>
              <p:cNvSpPr>
                <a:spLocks noChangeShapeType="1"/>
              </p:cNvSpPr>
              <p:nvPr/>
            </p:nvSpPr>
            <p:spPr bwMode="auto">
              <a:xfrm>
                <a:off x="1878" y="1673"/>
                <a:ext cx="9" cy="18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240" name="Line 504"/>
              <p:cNvSpPr>
                <a:spLocks noChangeShapeType="1"/>
              </p:cNvSpPr>
              <p:nvPr/>
            </p:nvSpPr>
            <p:spPr bwMode="auto">
              <a:xfrm>
                <a:off x="1887" y="1691"/>
                <a:ext cx="1" cy="18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241" name="Line 505"/>
              <p:cNvSpPr>
                <a:spLocks noChangeShapeType="1"/>
              </p:cNvSpPr>
              <p:nvPr/>
            </p:nvSpPr>
            <p:spPr bwMode="auto">
              <a:xfrm flipV="1">
                <a:off x="1887" y="1700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242" name="Line 506"/>
              <p:cNvSpPr>
                <a:spLocks noChangeShapeType="1"/>
              </p:cNvSpPr>
              <p:nvPr/>
            </p:nvSpPr>
            <p:spPr bwMode="auto">
              <a:xfrm flipV="1">
                <a:off x="1887" y="1682"/>
                <a:ext cx="1" cy="18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243" name="Line 507"/>
              <p:cNvSpPr>
                <a:spLocks noChangeShapeType="1"/>
              </p:cNvSpPr>
              <p:nvPr/>
            </p:nvSpPr>
            <p:spPr bwMode="auto">
              <a:xfrm flipV="1">
                <a:off x="1887" y="1664"/>
                <a:ext cx="1" cy="18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244" name="Line 508"/>
              <p:cNvSpPr>
                <a:spLocks noChangeShapeType="1"/>
              </p:cNvSpPr>
              <p:nvPr/>
            </p:nvSpPr>
            <p:spPr bwMode="auto">
              <a:xfrm flipV="1">
                <a:off x="1887" y="1646"/>
                <a:ext cx="9" cy="18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245" name="Line 509"/>
              <p:cNvSpPr>
                <a:spLocks noChangeShapeType="1"/>
              </p:cNvSpPr>
              <p:nvPr/>
            </p:nvSpPr>
            <p:spPr bwMode="auto">
              <a:xfrm flipV="1">
                <a:off x="1896" y="1628"/>
                <a:ext cx="1" cy="18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246" name="Line 510"/>
              <p:cNvSpPr>
                <a:spLocks noChangeShapeType="1"/>
              </p:cNvSpPr>
              <p:nvPr/>
            </p:nvSpPr>
            <p:spPr bwMode="auto">
              <a:xfrm>
                <a:off x="1896" y="1628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247" name="Line 511"/>
              <p:cNvSpPr>
                <a:spLocks noChangeShapeType="1"/>
              </p:cNvSpPr>
              <p:nvPr/>
            </p:nvSpPr>
            <p:spPr bwMode="auto">
              <a:xfrm>
                <a:off x="1896" y="1637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248" name="Line 512"/>
              <p:cNvSpPr>
                <a:spLocks noChangeShapeType="1"/>
              </p:cNvSpPr>
              <p:nvPr/>
            </p:nvSpPr>
            <p:spPr bwMode="auto">
              <a:xfrm>
                <a:off x="1896" y="1646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249" name="Line 513"/>
              <p:cNvSpPr>
                <a:spLocks noChangeShapeType="1"/>
              </p:cNvSpPr>
              <p:nvPr/>
            </p:nvSpPr>
            <p:spPr bwMode="auto">
              <a:xfrm>
                <a:off x="1896" y="1655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250" name="Line 514"/>
              <p:cNvSpPr>
                <a:spLocks noChangeShapeType="1"/>
              </p:cNvSpPr>
              <p:nvPr/>
            </p:nvSpPr>
            <p:spPr bwMode="auto">
              <a:xfrm>
                <a:off x="1896" y="1664"/>
                <a:ext cx="9" cy="9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251" name="Line 515"/>
              <p:cNvSpPr>
                <a:spLocks noChangeShapeType="1"/>
              </p:cNvSpPr>
              <p:nvPr/>
            </p:nvSpPr>
            <p:spPr bwMode="auto">
              <a:xfrm>
                <a:off x="1905" y="1673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252" name="Line 516"/>
              <p:cNvSpPr>
                <a:spLocks noChangeShapeType="1"/>
              </p:cNvSpPr>
              <p:nvPr/>
            </p:nvSpPr>
            <p:spPr bwMode="auto">
              <a:xfrm flipV="1">
                <a:off x="1905" y="1664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253" name="Line 517"/>
              <p:cNvSpPr>
                <a:spLocks noChangeShapeType="1"/>
              </p:cNvSpPr>
              <p:nvPr/>
            </p:nvSpPr>
            <p:spPr bwMode="auto">
              <a:xfrm>
                <a:off x="1905" y="1664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254" name="Line 518"/>
              <p:cNvSpPr>
                <a:spLocks noChangeShapeType="1"/>
              </p:cNvSpPr>
              <p:nvPr/>
            </p:nvSpPr>
            <p:spPr bwMode="auto">
              <a:xfrm flipV="1">
                <a:off x="1905" y="1646"/>
                <a:ext cx="1" cy="18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255" name="Line 519"/>
              <p:cNvSpPr>
                <a:spLocks noChangeShapeType="1"/>
              </p:cNvSpPr>
              <p:nvPr/>
            </p:nvSpPr>
            <p:spPr bwMode="auto">
              <a:xfrm>
                <a:off x="1905" y="1646"/>
                <a:ext cx="9" cy="1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256" name="Line 520"/>
              <p:cNvSpPr>
                <a:spLocks noChangeShapeType="1"/>
              </p:cNvSpPr>
              <p:nvPr/>
            </p:nvSpPr>
            <p:spPr bwMode="auto">
              <a:xfrm>
                <a:off x="1914" y="1646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257" name="Line 521"/>
              <p:cNvSpPr>
                <a:spLocks noChangeShapeType="1"/>
              </p:cNvSpPr>
              <p:nvPr/>
            </p:nvSpPr>
            <p:spPr bwMode="auto">
              <a:xfrm>
                <a:off x="1914" y="1655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258" name="Line 522"/>
              <p:cNvSpPr>
                <a:spLocks noChangeShapeType="1"/>
              </p:cNvSpPr>
              <p:nvPr/>
            </p:nvSpPr>
            <p:spPr bwMode="auto">
              <a:xfrm>
                <a:off x="1914" y="1655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259" name="Line 523"/>
              <p:cNvSpPr>
                <a:spLocks noChangeShapeType="1"/>
              </p:cNvSpPr>
              <p:nvPr/>
            </p:nvSpPr>
            <p:spPr bwMode="auto">
              <a:xfrm>
                <a:off x="1914" y="1655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260" name="Line 524"/>
              <p:cNvSpPr>
                <a:spLocks noChangeShapeType="1"/>
              </p:cNvSpPr>
              <p:nvPr/>
            </p:nvSpPr>
            <p:spPr bwMode="auto">
              <a:xfrm flipV="1">
                <a:off x="1914" y="1646"/>
                <a:ext cx="9" cy="9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261" name="Line 525"/>
              <p:cNvSpPr>
                <a:spLocks noChangeShapeType="1"/>
              </p:cNvSpPr>
              <p:nvPr/>
            </p:nvSpPr>
            <p:spPr bwMode="auto">
              <a:xfrm>
                <a:off x="1923" y="1646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262" name="Line 526"/>
              <p:cNvSpPr>
                <a:spLocks noChangeShapeType="1"/>
              </p:cNvSpPr>
              <p:nvPr/>
            </p:nvSpPr>
            <p:spPr bwMode="auto">
              <a:xfrm>
                <a:off x="1923" y="1646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263" name="Line 527"/>
              <p:cNvSpPr>
                <a:spLocks noChangeShapeType="1"/>
              </p:cNvSpPr>
              <p:nvPr/>
            </p:nvSpPr>
            <p:spPr bwMode="auto">
              <a:xfrm>
                <a:off x="1923" y="1646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264" name="Line 528"/>
              <p:cNvSpPr>
                <a:spLocks noChangeShapeType="1"/>
              </p:cNvSpPr>
              <p:nvPr/>
            </p:nvSpPr>
            <p:spPr bwMode="auto">
              <a:xfrm flipV="1">
                <a:off x="1923" y="1637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265" name="Line 529"/>
              <p:cNvSpPr>
                <a:spLocks noChangeShapeType="1"/>
              </p:cNvSpPr>
              <p:nvPr/>
            </p:nvSpPr>
            <p:spPr bwMode="auto">
              <a:xfrm>
                <a:off x="1923" y="1637"/>
                <a:ext cx="9" cy="1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266" name="Line 530"/>
              <p:cNvSpPr>
                <a:spLocks noChangeShapeType="1"/>
              </p:cNvSpPr>
              <p:nvPr/>
            </p:nvSpPr>
            <p:spPr bwMode="auto">
              <a:xfrm flipV="1">
                <a:off x="1932" y="1628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267" name="Line 531"/>
              <p:cNvSpPr>
                <a:spLocks noChangeShapeType="1"/>
              </p:cNvSpPr>
              <p:nvPr/>
            </p:nvSpPr>
            <p:spPr bwMode="auto">
              <a:xfrm>
                <a:off x="1932" y="1628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268" name="Line 532"/>
              <p:cNvSpPr>
                <a:spLocks noChangeShapeType="1"/>
              </p:cNvSpPr>
              <p:nvPr/>
            </p:nvSpPr>
            <p:spPr bwMode="auto">
              <a:xfrm>
                <a:off x="1932" y="1628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269" name="Line 533"/>
              <p:cNvSpPr>
                <a:spLocks noChangeShapeType="1"/>
              </p:cNvSpPr>
              <p:nvPr/>
            </p:nvSpPr>
            <p:spPr bwMode="auto">
              <a:xfrm>
                <a:off x="1932" y="1637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270" name="Line 534"/>
              <p:cNvSpPr>
                <a:spLocks noChangeShapeType="1"/>
              </p:cNvSpPr>
              <p:nvPr/>
            </p:nvSpPr>
            <p:spPr bwMode="auto">
              <a:xfrm>
                <a:off x="1932" y="1646"/>
                <a:ext cx="9" cy="9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271" name="Line 535"/>
              <p:cNvSpPr>
                <a:spLocks noChangeShapeType="1"/>
              </p:cNvSpPr>
              <p:nvPr/>
            </p:nvSpPr>
            <p:spPr bwMode="auto">
              <a:xfrm>
                <a:off x="1941" y="1655"/>
                <a:ext cx="1" cy="18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272" name="Line 536"/>
              <p:cNvSpPr>
                <a:spLocks noChangeShapeType="1"/>
              </p:cNvSpPr>
              <p:nvPr/>
            </p:nvSpPr>
            <p:spPr bwMode="auto">
              <a:xfrm>
                <a:off x="1941" y="1673"/>
                <a:ext cx="1" cy="18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273" name="Line 537"/>
              <p:cNvSpPr>
                <a:spLocks noChangeShapeType="1"/>
              </p:cNvSpPr>
              <p:nvPr/>
            </p:nvSpPr>
            <p:spPr bwMode="auto">
              <a:xfrm flipV="1">
                <a:off x="1941" y="1673"/>
                <a:ext cx="1" cy="18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274" name="Line 538"/>
              <p:cNvSpPr>
                <a:spLocks noChangeShapeType="1"/>
              </p:cNvSpPr>
              <p:nvPr/>
            </p:nvSpPr>
            <p:spPr bwMode="auto">
              <a:xfrm>
                <a:off x="1941" y="1673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275" name="Line 539"/>
              <p:cNvSpPr>
                <a:spLocks noChangeShapeType="1"/>
              </p:cNvSpPr>
              <p:nvPr/>
            </p:nvSpPr>
            <p:spPr bwMode="auto">
              <a:xfrm flipV="1">
                <a:off x="1941" y="1673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276" name="Line 540"/>
              <p:cNvSpPr>
                <a:spLocks noChangeShapeType="1"/>
              </p:cNvSpPr>
              <p:nvPr/>
            </p:nvSpPr>
            <p:spPr bwMode="auto">
              <a:xfrm>
                <a:off x="1941" y="1673"/>
                <a:ext cx="9" cy="1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277" name="Line 541"/>
              <p:cNvSpPr>
                <a:spLocks noChangeShapeType="1"/>
              </p:cNvSpPr>
              <p:nvPr/>
            </p:nvSpPr>
            <p:spPr bwMode="auto">
              <a:xfrm flipV="1">
                <a:off x="1950" y="1664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278" name="Line 542"/>
              <p:cNvSpPr>
                <a:spLocks noChangeShapeType="1"/>
              </p:cNvSpPr>
              <p:nvPr/>
            </p:nvSpPr>
            <p:spPr bwMode="auto">
              <a:xfrm>
                <a:off x="1950" y="1664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279" name="Line 543"/>
              <p:cNvSpPr>
                <a:spLocks noChangeShapeType="1"/>
              </p:cNvSpPr>
              <p:nvPr/>
            </p:nvSpPr>
            <p:spPr bwMode="auto">
              <a:xfrm flipV="1">
                <a:off x="1950" y="1655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280" name="Line 544"/>
              <p:cNvSpPr>
                <a:spLocks noChangeShapeType="1"/>
              </p:cNvSpPr>
              <p:nvPr/>
            </p:nvSpPr>
            <p:spPr bwMode="auto">
              <a:xfrm>
                <a:off x="1950" y="1655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281" name="Line 545"/>
              <p:cNvSpPr>
                <a:spLocks noChangeShapeType="1"/>
              </p:cNvSpPr>
              <p:nvPr/>
            </p:nvSpPr>
            <p:spPr bwMode="auto">
              <a:xfrm flipV="1">
                <a:off x="1950" y="1646"/>
                <a:ext cx="9" cy="9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282" name="Line 546"/>
              <p:cNvSpPr>
                <a:spLocks noChangeShapeType="1"/>
              </p:cNvSpPr>
              <p:nvPr/>
            </p:nvSpPr>
            <p:spPr bwMode="auto">
              <a:xfrm flipV="1">
                <a:off x="1959" y="1628"/>
                <a:ext cx="1" cy="18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283" name="Line 547"/>
              <p:cNvSpPr>
                <a:spLocks noChangeShapeType="1"/>
              </p:cNvSpPr>
              <p:nvPr/>
            </p:nvSpPr>
            <p:spPr bwMode="auto">
              <a:xfrm>
                <a:off x="1959" y="1628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284" name="Line 548"/>
              <p:cNvSpPr>
                <a:spLocks noChangeShapeType="1"/>
              </p:cNvSpPr>
              <p:nvPr/>
            </p:nvSpPr>
            <p:spPr bwMode="auto">
              <a:xfrm>
                <a:off x="1959" y="1628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285" name="Line 549"/>
              <p:cNvSpPr>
                <a:spLocks noChangeShapeType="1"/>
              </p:cNvSpPr>
              <p:nvPr/>
            </p:nvSpPr>
            <p:spPr bwMode="auto">
              <a:xfrm>
                <a:off x="1959" y="1637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286" name="Line 550"/>
              <p:cNvSpPr>
                <a:spLocks noChangeShapeType="1"/>
              </p:cNvSpPr>
              <p:nvPr/>
            </p:nvSpPr>
            <p:spPr bwMode="auto">
              <a:xfrm>
                <a:off x="1959" y="1637"/>
                <a:ext cx="9" cy="9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287" name="Line 551"/>
              <p:cNvSpPr>
                <a:spLocks noChangeShapeType="1"/>
              </p:cNvSpPr>
              <p:nvPr/>
            </p:nvSpPr>
            <p:spPr bwMode="auto">
              <a:xfrm>
                <a:off x="1968" y="1646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288" name="Line 552"/>
              <p:cNvSpPr>
                <a:spLocks noChangeShapeType="1"/>
              </p:cNvSpPr>
              <p:nvPr/>
            </p:nvSpPr>
            <p:spPr bwMode="auto">
              <a:xfrm>
                <a:off x="1968" y="1646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289" name="Line 553"/>
              <p:cNvSpPr>
                <a:spLocks noChangeShapeType="1"/>
              </p:cNvSpPr>
              <p:nvPr/>
            </p:nvSpPr>
            <p:spPr bwMode="auto">
              <a:xfrm>
                <a:off x="1968" y="1646"/>
                <a:ext cx="1" cy="18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290" name="Line 554"/>
              <p:cNvSpPr>
                <a:spLocks noChangeShapeType="1"/>
              </p:cNvSpPr>
              <p:nvPr/>
            </p:nvSpPr>
            <p:spPr bwMode="auto">
              <a:xfrm>
                <a:off x="1968" y="1664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291" name="Line 555"/>
              <p:cNvSpPr>
                <a:spLocks noChangeShapeType="1"/>
              </p:cNvSpPr>
              <p:nvPr/>
            </p:nvSpPr>
            <p:spPr bwMode="auto">
              <a:xfrm>
                <a:off x="1968" y="1664"/>
                <a:ext cx="9" cy="1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292" name="Line 556"/>
              <p:cNvSpPr>
                <a:spLocks noChangeShapeType="1"/>
              </p:cNvSpPr>
              <p:nvPr/>
            </p:nvSpPr>
            <p:spPr bwMode="auto">
              <a:xfrm>
                <a:off x="1977" y="1664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293" name="Line 557"/>
              <p:cNvSpPr>
                <a:spLocks noChangeShapeType="1"/>
              </p:cNvSpPr>
              <p:nvPr/>
            </p:nvSpPr>
            <p:spPr bwMode="auto">
              <a:xfrm>
                <a:off x="1977" y="1664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294" name="Line 558"/>
              <p:cNvSpPr>
                <a:spLocks noChangeShapeType="1"/>
              </p:cNvSpPr>
              <p:nvPr/>
            </p:nvSpPr>
            <p:spPr bwMode="auto">
              <a:xfrm>
                <a:off x="1977" y="1664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295" name="Line 559"/>
              <p:cNvSpPr>
                <a:spLocks noChangeShapeType="1"/>
              </p:cNvSpPr>
              <p:nvPr/>
            </p:nvSpPr>
            <p:spPr bwMode="auto">
              <a:xfrm flipV="1">
                <a:off x="1977" y="1664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296" name="Line 560"/>
              <p:cNvSpPr>
                <a:spLocks noChangeShapeType="1"/>
              </p:cNvSpPr>
              <p:nvPr/>
            </p:nvSpPr>
            <p:spPr bwMode="auto">
              <a:xfrm flipV="1">
                <a:off x="1977" y="1655"/>
                <a:ext cx="9" cy="9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297" name="Line 561"/>
              <p:cNvSpPr>
                <a:spLocks noChangeShapeType="1"/>
              </p:cNvSpPr>
              <p:nvPr/>
            </p:nvSpPr>
            <p:spPr bwMode="auto">
              <a:xfrm>
                <a:off x="1986" y="1655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298" name="Line 562"/>
              <p:cNvSpPr>
                <a:spLocks noChangeShapeType="1"/>
              </p:cNvSpPr>
              <p:nvPr/>
            </p:nvSpPr>
            <p:spPr bwMode="auto">
              <a:xfrm flipV="1">
                <a:off x="1986" y="1646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299" name="Line 563"/>
              <p:cNvSpPr>
                <a:spLocks noChangeShapeType="1"/>
              </p:cNvSpPr>
              <p:nvPr/>
            </p:nvSpPr>
            <p:spPr bwMode="auto">
              <a:xfrm>
                <a:off x="1986" y="1646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300" name="Line 564"/>
              <p:cNvSpPr>
                <a:spLocks noChangeShapeType="1"/>
              </p:cNvSpPr>
              <p:nvPr/>
            </p:nvSpPr>
            <p:spPr bwMode="auto">
              <a:xfrm>
                <a:off x="1986" y="1646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301" name="Line 565"/>
              <p:cNvSpPr>
                <a:spLocks noChangeShapeType="1"/>
              </p:cNvSpPr>
              <p:nvPr/>
            </p:nvSpPr>
            <p:spPr bwMode="auto">
              <a:xfrm>
                <a:off x="1986" y="1646"/>
                <a:ext cx="9" cy="1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302" name="Line 566"/>
              <p:cNvSpPr>
                <a:spLocks noChangeShapeType="1"/>
              </p:cNvSpPr>
              <p:nvPr/>
            </p:nvSpPr>
            <p:spPr bwMode="auto">
              <a:xfrm>
                <a:off x="1995" y="1646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303" name="Line 567"/>
              <p:cNvSpPr>
                <a:spLocks noChangeShapeType="1"/>
              </p:cNvSpPr>
              <p:nvPr/>
            </p:nvSpPr>
            <p:spPr bwMode="auto">
              <a:xfrm>
                <a:off x="1995" y="1655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304" name="Line 568"/>
              <p:cNvSpPr>
                <a:spLocks noChangeShapeType="1"/>
              </p:cNvSpPr>
              <p:nvPr/>
            </p:nvSpPr>
            <p:spPr bwMode="auto">
              <a:xfrm>
                <a:off x="1995" y="1655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305" name="Line 569"/>
              <p:cNvSpPr>
                <a:spLocks noChangeShapeType="1"/>
              </p:cNvSpPr>
              <p:nvPr/>
            </p:nvSpPr>
            <p:spPr bwMode="auto">
              <a:xfrm>
                <a:off x="1995" y="1655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306" name="Line 570"/>
              <p:cNvSpPr>
                <a:spLocks noChangeShapeType="1"/>
              </p:cNvSpPr>
              <p:nvPr/>
            </p:nvSpPr>
            <p:spPr bwMode="auto">
              <a:xfrm>
                <a:off x="1995" y="1655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307" name="Line 571"/>
              <p:cNvSpPr>
                <a:spLocks noChangeShapeType="1"/>
              </p:cNvSpPr>
              <p:nvPr/>
            </p:nvSpPr>
            <p:spPr bwMode="auto">
              <a:xfrm>
                <a:off x="1995" y="1664"/>
                <a:ext cx="9" cy="1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308" name="Line 572"/>
              <p:cNvSpPr>
                <a:spLocks noChangeShapeType="1"/>
              </p:cNvSpPr>
              <p:nvPr/>
            </p:nvSpPr>
            <p:spPr bwMode="auto">
              <a:xfrm>
                <a:off x="2004" y="1664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309" name="Line 573"/>
              <p:cNvSpPr>
                <a:spLocks noChangeShapeType="1"/>
              </p:cNvSpPr>
              <p:nvPr/>
            </p:nvSpPr>
            <p:spPr bwMode="auto">
              <a:xfrm flipV="1">
                <a:off x="2004" y="1655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310" name="Line 574"/>
              <p:cNvSpPr>
                <a:spLocks noChangeShapeType="1"/>
              </p:cNvSpPr>
              <p:nvPr/>
            </p:nvSpPr>
            <p:spPr bwMode="auto">
              <a:xfrm>
                <a:off x="2004" y="1655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311" name="Line 575"/>
              <p:cNvSpPr>
                <a:spLocks noChangeShapeType="1"/>
              </p:cNvSpPr>
              <p:nvPr/>
            </p:nvSpPr>
            <p:spPr bwMode="auto">
              <a:xfrm>
                <a:off x="2004" y="1664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312" name="Line 576"/>
              <p:cNvSpPr>
                <a:spLocks noChangeShapeType="1"/>
              </p:cNvSpPr>
              <p:nvPr/>
            </p:nvSpPr>
            <p:spPr bwMode="auto">
              <a:xfrm flipV="1">
                <a:off x="2004" y="1655"/>
                <a:ext cx="9" cy="9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313" name="Line 577"/>
              <p:cNvSpPr>
                <a:spLocks noChangeShapeType="1"/>
              </p:cNvSpPr>
              <p:nvPr/>
            </p:nvSpPr>
            <p:spPr bwMode="auto">
              <a:xfrm>
                <a:off x="2013" y="1655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314" name="Line 578"/>
              <p:cNvSpPr>
                <a:spLocks noChangeShapeType="1"/>
              </p:cNvSpPr>
              <p:nvPr/>
            </p:nvSpPr>
            <p:spPr bwMode="auto">
              <a:xfrm>
                <a:off x="2013" y="1664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315" name="Line 579"/>
              <p:cNvSpPr>
                <a:spLocks noChangeShapeType="1"/>
              </p:cNvSpPr>
              <p:nvPr/>
            </p:nvSpPr>
            <p:spPr bwMode="auto">
              <a:xfrm>
                <a:off x="2013" y="1664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316" name="Line 580"/>
              <p:cNvSpPr>
                <a:spLocks noChangeShapeType="1"/>
              </p:cNvSpPr>
              <p:nvPr/>
            </p:nvSpPr>
            <p:spPr bwMode="auto">
              <a:xfrm>
                <a:off x="2013" y="1673"/>
                <a:ext cx="1" cy="18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317" name="Line 581"/>
              <p:cNvSpPr>
                <a:spLocks noChangeShapeType="1"/>
              </p:cNvSpPr>
              <p:nvPr/>
            </p:nvSpPr>
            <p:spPr bwMode="auto">
              <a:xfrm>
                <a:off x="2013" y="1691"/>
                <a:ext cx="9" cy="9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318" name="Line 582"/>
              <p:cNvSpPr>
                <a:spLocks noChangeShapeType="1"/>
              </p:cNvSpPr>
              <p:nvPr/>
            </p:nvSpPr>
            <p:spPr bwMode="auto">
              <a:xfrm flipV="1">
                <a:off x="2022" y="1691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319" name="Line 583"/>
              <p:cNvSpPr>
                <a:spLocks noChangeShapeType="1"/>
              </p:cNvSpPr>
              <p:nvPr/>
            </p:nvSpPr>
            <p:spPr bwMode="auto">
              <a:xfrm>
                <a:off x="2022" y="1691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320" name="Line 584"/>
              <p:cNvSpPr>
                <a:spLocks noChangeShapeType="1"/>
              </p:cNvSpPr>
              <p:nvPr/>
            </p:nvSpPr>
            <p:spPr bwMode="auto">
              <a:xfrm flipV="1">
                <a:off x="2022" y="1682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321" name="Line 585"/>
              <p:cNvSpPr>
                <a:spLocks noChangeShapeType="1"/>
              </p:cNvSpPr>
              <p:nvPr/>
            </p:nvSpPr>
            <p:spPr bwMode="auto">
              <a:xfrm flipV="1">
                <a:off x="2022" y="1664"/>
                <a:ext cx="1" cy="18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322" name="Line 586"/>
              <p:cNvSpPr>
                <a:spLocks noChangeShapeType="1"/>
              </p:cNvSpPr>
              <p:nvPr/>
            </p:nvSpPr>
            <p:spPr bwMode="auto">
              <a:xfrm flipV="1">
                <a:off x="2022" y="1646"/>
                <a:ext cx="9" cy="18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323" name="Line 587"/>
              <p:cNvSpPr>
                <a:spLocks noChangeShapeType="1"/>
              </p:cNvSpPr>
              <p:nvPr/>
            </p:nvSpPr>
            <p:spPr bwMode="auto">
              <a:xfrm>
                <a:off x="2031" y="1646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324" name="Line 588"/>
              <p:cNvSpPr>
                <a:spLocks noChangeShapeType="1"/>
              </p:cNvSpPr>
              <p:nvPr/>
            </p:nvSpPr>
            <p:spPr bwMode="auto">
              <a:xfrm flipV="1">
                <a:off x="2031" y="1628"/>
                <a:ext cx="1" cy="18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325" name="Line 589"/>
              <p:cNvSpPr>
                <a:spLocks noChangeShapeType="1"/>
              </p:cNvSpPr>
              <p:nvPr/>
            </p:nvSpPr>
            <p:spPr bwMode="auto">
              <a:xfrm flipV="1">
                <a:off x="2031" y="1619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326" name="Line 590"/>
              <p:cNvSpPr>
                <a:spLocks noChangeShapeType="1"/>
              </p:cNvSpPr>
              <p:nvPr/>
            </p:nvSpPr>
            <p:spPr bwMode="auto">
              <a:xfrm>
                <a:off x="2031" y="1619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327" name="Line 591"/>
              <p:cNvSpPr>
                <a:spLocks noChangeShapeType="1"/>
              </p:cNvSpPr>
              <p:nvPr/>
            </p:nvSpPr>
            <p:spPr bwMode="auto">
              <a:xfrm>
                <a:off x="2031" y="1619"/>
                <a:ext cx="9" cy="9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328" name="Line 592"/>
              <p:cNvSpPr>
                <a:spLocks noChangeShapeType="1"/>
              </p:cNvSpPr>
              <p:nvPr/>
            </p:nvSpPr>
            <p:spPr bwMode="auto">
              <a:xfrm>
                <a:off x="2040" y="1628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329" name="Line 593"/>
              <p:cNvSpPr>
                <a:spLocks noChangeShapeType="1"/>
              </p:cNvSpPr>
              <p:nvPr/>
            </p:nvSpPr>
            <p:spPr bwMode="auto">
              <a:xfrm>
                <a:off x="2040" y="1628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330" name="Line 594"/>
              <p:cNvSpPr>
                <a:spLocks noChangeShapeType="1"/>
              </p:cNvSpPr>
              <p:nvPr/>
            </p:nvSpPr>
            <p:spPr bwMode="auto">
              <a:xfrm>
                <a:off x="2040" y="1637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331" name="Line 595"/>
              <p:cNvSpPr>
                <a:spLocks noChangeShapeType="1"/>
              </p:cNvSpPr>
              <p:nvPr/>
            </p:nvSpPr>
            <p:spPr bwMode="auto">
              <a:xfrm>
                <a:off x="2040" y="1637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332" name="Line 596"/>
              <p:cNvSpPr>
                <a:spLocks noChangeShapeType="1"/>
              </p:cNvSpPr>
              <p:nvPr/>
            </p:nvSpPr>
            <p:spPr bwMode="auto">
              <a:xfrm>
                <a:off x="2040" y="1646"/>
                <a:ext cx="9" cy="1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333" name="Line 597"/>
              <p:cNvSpPr>
                <a:spLocks noChangeShapeType="1"/>
              </p:cNvSpPr>
              <p:nvPr/>
            </p:nvSpPr>
            <p:spPr bwMode="auto">
              <a:xfrm>
                <a:off x="2049" y="1646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334" name="Line 598"/>
              <p:cNvSpPr>
                <a:spLocks noChangeShapeType="1"/>
              </p:cNvSpPr>
              <p:nvPr/>
            </p:nvSpPr>
            <p:spPr bwMode="auto">
              <a:xfrm>
                <a:off x="2049" y="1655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335" name="Line 599"/>
              <p:cNvSpPr>
                <a:spLocks noChangeShapeType="1"/>
              </p:cNvSpPr>
              <p:nvPr/>
            </p:nvSpPr>
            <p:spPr bwMode="auto">
              <a:xfrm>
                <a:off x="2049" y="1655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336" name="Line 600"/>
              <p:cNvSpPr>
                <a:spLocks noChangeShapeType="1"/>
              </p:cNvSpPr>
              <p:nvPr/>
            </p:nvSpPr>
            <p:spPr bwMode="auto">
              <a:xfrm>
                <a:off x="2049" y="1655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337" name="Line 601"/>
              <p:cNvSpPr>
                <a:spLocks noChangeShapeType="1"/>
              </p:cNvSpPr>
              <p:nvPr/>
            </p:nvSpPr>
            <p:spPr bwMode="auto">
              <a:xfrm>
                <a:off x="2049" y="1655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338" name="Line 602"/>
              <p:cNvSpPr>
                <a:spLocks noChangeShapeType="1"/>
              </p:cNvSpPr>
              <p:nvPr/>
            </p:nvSpPr>
            <p:spPr bwMode="auto">
              <a:xfrm>
                <a:off x="2049" y="1655"/>
                <a:ext cx="9" cy="1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339" name="Line 603"/>
              <p:cNvSpPr>
                <a:spLocks noChangeShapeType="1"/>
              </p:cNvSpPr>
              <p:nvPr/>
            </p:nvSpPr>
            <p:spPr bwMode="auto">
              <a:xfrm>
                <a:off x="2058" y="1655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340" name="Line 604"/>
              <p:cNvSpPr>
                <a:spLocks noChangeShapeType="1"/>
              </p:cNvSpPr>
              <p:nvPr/>
            </p:nvSpPr>
            <p:spPr bwMode="auto">
              <a:xfrm>
                <a:off x="2058" y="1664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341" name="Line 605"/>
              <p:cNvSpPr>
                <a:spLocks noChangeShapeType="1"/>
              </p:cNvSpPr>
              <p:nvPr/>
            </p:nvSpPr>
            <p:spPr bwMode="auto">
              <a:xfrm>
                <a:off x="2058" y="1664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sp>
          <p:nvSpPr>
            <p:cNvPr id="113870" name="Line 606"/>
            <p:cNvSpPr>
              <a:spLocks noChangeShapeType="1"/>
            </p:cNvSpPr>
            <p:nvPr/>
          </p:nvSpPr>
          <p:spPr bwMode="auto">
            <a:xfrm>
              <a:off x="2058" y="1664"/>
              <a:ext cx="1" cy="9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871" name="Line 607"/>
            <p:cNvSpPr>
              <a:spLocks noChangeShapeType="1"/>
            </p:cNvSpPr>
            <p:nvPr/>
          </p:nvSpPr>
          <p:spPr bwMode="auto">
            <a:xfrm>
              <a:off x="2058" y="1673"/>
              <a:ext cx="9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872" name="Line 608"/>
            <p:cNvSpPr>
              <a:spLocks noChangeShapeType="1"/>
            </p:cNvSpPr>
            <p:nvPr/>
          </p:nvSpPr>
          <p:spPr bwMode="auto">
            <a:xfrm flipV="1">
              <a:off x="2067" y="1664"/>
              <a:ext cx="1" cy="9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873" name="Line 609"/>
            <p:cNvSpPr>
              <a:spLocks noChangeShapeType="1"/>
            </p:cNvSpPr>
            <p:nvPr/>
          </p:nvSpPr>
          <p:spPr bwMode="auto">
            <a:xfrm flipV="1">
              <a:off x="2067" y="1655"/>
              <a:ext cx="1" cy="9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874" name="Line 610"/>
            <p:cNvSpPr>
              <a:spLocks noChangeShapeType="1"/>
            </p:cNvSpPr>
            <p:nvPr/>
          </p:nvSpPr>
          <p:spPr bwMode="auto">
            <a:xfrm>
              <a:off x="2067" y="1655"/>
              <a:ext cx="1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875" name="Line 611"/>
            <p:cNvSpPr>
              <a:spLocks noChangeShapeType="1"/>
            </p:cNvSpPr>
            <p:nvPr/>
          </p:nvSpPr>
          <p:spPr bwMode="auto">
            <a:xfrm>
              <a:off x="2067" y="1655"/>
              <a:ext cx="1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876" name="Line 612"/>
            <p:cNvSpPr>
              <a:spLocks noChangeShapeType="1"/>
            </p:cNvSpPr>
            <p:nvPr/>
          </p:nvSpPr>
          <p:spPr bwMode="auto">
            <a:xfrm flipV="1">
              <a:off x="2067" y="1646"/>
              <a:ext cx="9" cy="9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877" name="Line 613"/>
            <p:cNvSpPr>
              <a:spLocks noChangeShapeType="1"/>
            </p:cNvSpPr>
            <p:nvPr/>
          </p:nvSpPr>
          <p:spPr bwMode="auto">
            <a:xfrm>
              <a:off x="2076" y="1646"/>
              <a:ext cx="1" cy="9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878" name="Line 614"/>
            <p:cNvSpPr>
              <a:spLocks noChangeShapeType="1"/>
            </p:cNvSpPr>
            <p:nvPr/>
          </p:nvSpPr>
          <p:spPr bwMode="auto">
            <a:xfrm flipV="1">
              <a:off x="2076" y="1646"/>
              <a:ext cx="1" cy="9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879" name="Line 615"/>
            <p:cNvSpPr>
              <a:spLocks noChangeShapeType="1"/>
            </p:cNvSpPr>
            <p:nvPr/>
          </p:nvSpPr>
          <p:spPr bwMode="auto">
            <a:xfrm>
              <a:off x="2076" y="1646"/>
              <a:ext cx="1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880" name="Line 616"/>
            <p:cNvSpPr>
              <a:spLocks noChangeShapeType="1"/>
            </p:cNvSpPr>
            <p:nvPr/>
          </p:nvSpPr>
          <p:spPr bwMode="auto">
            <a:xfrm>
              <a:off x="2076" y="1646"/>
              <a:ext cx="1" cy="9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881" name="Line 617"/>
            <p:cNvSpPr>
              <a:spLocks noChangeShapeType="1"/>
            </p:cNvSpPr>
            <p:nvPr/>
          </p:nvSpPr>
          <p:spPr bwMode="auto">
            <a:xfrm>
              <a:off x="2076" y="1655"/>
              <a:ext cx="9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882" name="Line 618"/>
            <p:cNvSpPr>
              <a:spLocks noChangeShapeType="1"/>
            </p:cNvSpPr>
            <p:nvPr/>
          </p:nvSpPr>
          <p:spPr bwMode="auto">
            <a:xfrm>
              <a:off x="2085" y="1655"/>
              <a:ext cx="1" cy="9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883" name="Line 619"/>
            <p:cNvSpPr>
              <a:spLocks noChangeShapeType="1"/>
            </p:cNvSpPr>
            <p:nvPr/>
          </p:nvSpPr>
          <p:spPr bwMode="auto">
            <a:xfrm>
              <a:off x="2085" y="1664"/>
              <a:ext cx="1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884" name="Line 620"/>
            <p:cNvSpPr>
              <a:spLocks noChangeShapeType="1"/>
            </p:cNvSpPr>
            <p:nvPr/>
          </p:nvSpPr>
          <p:spPr bwMode="auto">
            <a:xfrm flipV="1">
              <a:off x="2085" y="1655"/>
              <a:ext cx="1" cy="9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885" name="Line 621"/>
            <p:cNvSpPr>
              <a:spLocks noChangeShapeType="1"/>
            </p:cNvSpPr>
            <p:nvPr/>
          </p:nvSpPr>
          <p:spPr bwMode="auto">
            <a:xfrm flipV="1">
              <a:off x="2085" y="1646"/>
              <a:ext cx="1" cy="9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886" name="Line 622"/>
            <p:cNvSpPr>
              <a:spLocks noChangeShapeType="1"/>
            </p:cNvSpPr>
            <p:nvPr/>
          </p:nvSpPr>
          <p:spPr bwMode="auto">
            <a:xfrm flipV="1">
              <a:off x="2085" y="1628"/>
              <a:ext cx="9" cy="18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887" name="Line 623"/>
            <p:cNvSpPr>
              <a:spLocks noChangeShapeType="1"/>
            </p:cNvSpPr>
            <p:nvPr/>
          </p:nvSpPr>
          <p:spPr bwMode="auto">
            <a:xfrm>
              <a:off x="2094" y="1628"/>
              <a:ext cx="1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888" name="Line 624"/>
            <p:cNvSpPr>
              <a:spLocks noChangeShapeType="1"/>
            </p:cNvSpPr>
            <p:nvPr/>
          </p:nvSpPr>
          <p:spPr bwMode="auto">
            <a:xfrm>
              <a:off x="2094" y="1628"/>
              <a:ext cx="1" cy="18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889" name="Line 625"/>
            <p:cNvSpPr>
              <a:spLocks noChangeShapeType="1"/>
            </p:cNvSpPr>
            <p:nvPr/>
          </p:nvSpPr>
          <p:spPr bwMode="auto">
            <a:xfrm>
              <a:off x="2094" y="1646"/>
              <a:ext cx="1" cy="9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890" name="Line 626"/>
            <p:cNvSpPr>
              <a:spLocks noChangeShapeType="1"/>
            </p:cNvSpPr>
            <p:nvPr/>
          </p:nvSpPr>
          <p:spPr bwMode="auto">
            <a:xfrm>
              <a:off x="2094" y="1655"/>
              <a:ext cx="1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891" name="Line 627"/>
            <p:cNvSpPr>
              <a:spLocks noChangeShapeType="1"/>
            </p:cNvSpPr>
            <p:nvPr/>
          </p:nvSpPr>
          <p:spPr bwMode="auto">
            <a:xfrm flipV="1">
              <a:off x="2094" y="1646"/>
              <a:ext cx="1" cy="9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892" name="Line 628"/>
            <p:cNvSpPr>
              <a:spLocks noChangeShapeType="1"/>
            </p:cNvSpPr>
            <p:nvPr/>
          </p:nvSpPr>
          <p:spPr bwMode="auto">
            <a:xfrm>
              <a:off x="2094" y="1646"/>
              <a:ext cx="9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893" name="Line 629"/>
            <p:cNvSpPr>
              <a:spLocks noChangeShapeType="1"/>
            </p:cNvSpPr>
            <p:nvPr/>
          </p:nvSpPr>
          <p:spPr bwMode="auto">
            <a:xfrm>
              <a:off x="2103" y="1646"/>
              <a:ext cx="1" cy="9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894" name="Line 630"/>
            <p:cNvSpPr>
              <a:spLocks noChangeShapeType="1"/>
            </p:cNvSpPr>
            <p:nvPr/>
          </p:nvSpPr>
          <p:spPr bwMode="auto">
            <a:xfrm>
              <a:off x="2103" y="1655"/>
              <a:ext cx="1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895" name="Line 631"/>
            <p:cNvSpPr>
              <a:spLocks noChangeShapeType="1"/>
            </p:cNvSpPr>
            <p:nvPr/>
          </p:nvSpPr>
          <p:spPr bwMode="auto">
            <a:xfrm>
              <a:off x="2103" y="1655"/>
              <a:ext cx="1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896" name="Line 632"/>
            <p:cNvSpPr>
              <a:spLocks noChangeShapeType="1"/>
            </p:cNvSpPr>
            <p:nvPr/>
          </p:nvSpPr>
          <p:spPr bwMode="auto">
            <a:xfrm>
              <a:off x="2103" y="1655"/>
              <a:ext cx="1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897" name="Line 633"/>
            <p:cNvSpPr>
              <a:spLocks noChangeShapeType="1"/>
            </p:cNvSpPr>
            <p:nvPr/>
          </p:nvSpPr>
          <p:spPr bwMode="auto">
            <a:xfrm>
              <a:off x="2103" y="1655"/>
              <a:ext cx="9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898" name="Line 634"/>
            <p:cNvSpPr>
              <a:spLocks noChangeShapeType="1"/>
            </p:cNvSpPr>
            <p:nvPr/>
          </p:nvSpPr>
          <p:spPr bwMode="auto">
            <a:xfrm>
              <a:off x="2112" y="1655"/>
              <a:ext cx="1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899" name="Line 635"/>
            <p:cNvSpPr>
              <a:spLocks noChangeShapeType="1"/>
            </p:cNvSpPr>
            <p:nvPr/>
          </p:nvSpPr>
          <p:spPr bwMode="auto">
            <a:xfrm>
              <a:off x="2112" y="1655"/>
              <a:ext cx="1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900" name="Line 636"/>
            <p:cNvSpPr>
              <a:spLocks noChangeShapeType="1"/>
            </p:cNvSpPr>
            <p:nvPr/>
          </p:nvSpPr>
          <p:spPr bwMode="auto">
            <a:xfrm flipV="1">
              <a:off x="2112" y="1646"/>
              <a:ext cx="1" cy="9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901" name="Line 637"/>
            <p:cNvSpPr>
              <a:spLocks noChangeShapeType="1"/>
            </p:cNvSpPr>
            <p:nvPr/>
          </p:nvSpPr>
          <p:spPr bwMode="auto">
            <a:xfrm flipV="1">
              <a:off x="2112" y="1637"/>
              <a:ext cx="1" cy="9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902" name="Line 638"/>
            <p:cNvSpPr>
              <a:spLocks noChangeShapeType="1"/>
            </p:cNvSpPr>
            <p:nvPr/>
          </p:nvSpPr>
          <p:spPr bwMode="auto">
            <a:xfrm>
              <a:off x="2112" y="1637"/>
              <a:ext cx="9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903" name="Line 639"/>
            <p:cNvSpPr>
              <a:spLocks noChangeShapeType="1"/>
            </p:cNvSpPr>
            <p:nvPr/>
          </p:nvSpPr>
          <p:spPr bwMode="auto">
            <a:xfrm>
              <a:off x="2121" y="1637"/>
              <a:ext cx="1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904" name="Line 640"/>
            <p:cNvSpPr>
              <a:spLocks noChangeShapeType="1"/>
            </p:cNvSpPr>
            <p:nvPr/>
          </p:nvSpPr>
          <p:spPr bwMode="auto">
            <a:xfrm>
              <a:off x="2121" y="1637"/>
              <a:ext cx="1" cy="9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905" name="Line 641"/>
            <p:cNvSpPr>
              <a:spLocks noChangeShapeType="1"/>
            </p:cNvSpPr>
            <p:nvPr/>
          </p:nvSpPr>
          <p:spPr bwMode="auto">
            <a:xfrm>
              <a:off x="2121" y="1646"/>
              <a:ext cx="1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906" name="Line 642"/>
            <p:cNvSpPr>
              <a:spLocks noChangeShapeType="1"/>
            </p:cNvSpPr>
            <p:nvPr/>
          </p:nvSpPr>
          <p:spPr bwMode="auto">
            <a:xfrm>
              <a:off x="2121" y="1646"/>
              <a:ext cx="1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907" name="Line 643"/>
            <p:cNvSpPr>
              <a:spLocks noChangeShapeType="1"/>
            </p:cNvSpPr>
            <p:nvPr/>
          </p:nvSpPr>
          <p:spPr bwMode="auto">
            <a:xfrm>
              <a:off x="2121" y="1646"/>
              <a:ext cx="9" cy="9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908" name="Line 644"/>
            <p:cNvSpPr>
              <a:spLocks noChangeShapeType="1"/>
            </p:cNvSpPr>
            <p:nvPr/>
          </p:nvSpPr>
          <p:spPr bwMode="auto">
            <a:xfrm>
              <a:off x="2130" y="1655"/>
              <a:ext cx="1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909" name="Line 645"/>
            <p:cNvSpPr>
              <a:spLocks noChangeShapeType="1"/>
            </p:cNvSpPr>
            <p:nvPr/>
          </p:nvSpPr>
          <p:spPr bwMode="auto">
            <a:xfrm>
              <a:off x="2130" y="1655"/>
              <a:ext cx="1" cy="9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910" name="Line 646"/>
            <p:cNvSpPr>
              <a:spLocks noChangeShapeType="1"/>
            </p:cNvSpPr>
            <p:nvPr/>
          </p:nvSpPr>
          <p:spPr bwMode="auto">
            <a:xfrm>
              <a:off x="2130" y="1664"/>
              <a:ext cx="1" cy="9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911" name="Line 647"/>
            <p:cNvSpPr>
              <a:spLocks noChangeShapeType="1"/>
            </p:cNvSpPr>
            <p:nvPr/>
          </p:nvSpPr>
          <p:spPr bwMode="auto">
            <a:xfrm>
              <a:off x="2130" y="1673"/>
              <a:ext cx="1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912" name="Line 648"/>
            <p:cNvSpPr>
              <a:spLocks noChangeShapeType="1"/>
            </p:cNvSpPr>
            <p:nvPr/>
          </p:nvSpPr>
          <p:spPr bwMode="auto">
            <a:xfrm flipV="1">
              <a:off x="2130" y="1664"/>
              <a:ext cx="9" cy="9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913" name="Line 649"/>
            <p:cNvSpPr>
              <a:spLocks noChangeShapeType="1"/>
            </p:cNvSpPr>
            <p:nvPr/>
          </p:nvSpPr>
          <p:spPr bwMode="auto">
            <a:xfrm>
              <a:off x="2139" y="1664"/>
              <a:ext cx="1" cy="9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914" name="Line 650"/>
            <p:cNvSpPr>
              <a:spLocks noChangeShapeType="1"/>
            </p:cNvSpPr>
            <p:nvPr/>
          </p:nvSpPr>
          <p:spPr bwMode="auto">
            <a:xfrm flipV="1">
              <a:off x="2139" y="1664"/>
              <a:ext cx="1" cy="9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915" name="Line 651"/>
            <p:cNvSpPr>
              <a:spLocks noChangeShapeType="1"/>
            </p:cNvSpPr>
            <p:nvPr/>
          </p:nvSpPr>
          <p:spPr bwMode="auto">
            <a:xfrm flipV="1">
              <a:off x="2139" y="1655"/>
              <a:ext cx="1" cy="9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916" name="Line 652"/>
            <p:cNvSpPr>
              <a:spLocks noChangeShapeType="1"/>
            </p:cNvSpPr>
            <p:nvPr/>
          </p:nvSpPr>
          <p:spPr bwMode="auto">
            <a:xfrm>
              <a:off x="2139" y="1655"/>
              <a:ext cx="1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917" name="Line 653"/>
            <p:cNvSpPr>
              <a:spLocks noChangeShapeType="1"/>
            </p:cNvSpPr>
            <p:nvPr/>
          </p:nvSpPr>
          <p:spPr bwMode="auto">
            <a:xfrm>
              <a:off x="2139" y="1655"/>
              <a:ext cx="9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918" name="Line 654"/>
            <p:cNvSpPr>
              <a:spLocks noChangeShapeType="1"/>
            </p:cNvSpPr>
            <p:nvPr/>
          </p:nvSpPr>
          <p:spPr bwMode="auto">
            <a:xfrm>
              <a:off x="2148" y="1655"/>
              <a:ext cx="1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919" name="Line 655"/>
            <p:cNvSpPr>
              <a:spLocks noChangeShapeType="1"/>
            </p:cNvSpPr>
            <p:nvPr/>
          </p:nvSpPr>
          <p:spPr bwMode="auto">
            <a:xfrm flipV="1">
              <a:off x="2148" y="1646"/>
              <a:ext cx="1" cy="9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920" name="Line 656"/>
            <p:cNvSpPr>
              <a:spLocks noChangeShapeType="1"/>
            </p:cNvSpPr>
            <p:nvPr/>
          </p:nvSpPr>
          <p:spPr bwMode="auto">
            <a:xfrm>
              <a:off x="2148" y="1646"/>
              <a:ext cx="1" cy="9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921" name="Line 657"/>
            <p:cNvSpPr>
              <a:spLocks noChangeShapeType="1"/>
            </p:cNvSpPr>
            <p:nvPr/>
          </p:nvSpPr>
          <p:spPr bwMode="auto">
            <a:xfrm>
              <a:off x="2148" y="1655"/>
              <a:ext cx="1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922" name="Line 658"/>
            <p:cNvSpPr>
              <a:spLocks noChangeShapeType="1"/>
            </p:cNvSpPr>
            <p:nvPr/>
          </p:nvSpPr>
          <p:spPr bwMode="auto">
            <a:xfrm>
              <a:off x="2148" y="1655"/>
              <a:ext cx="1" cy="9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923" name="Line 659"/>
            <p:cNvSpPr>
              <a:spLocks noChangeShapeType="1"/>
            </p:cNvSpPr>
            <p:nvPr/>
          </p:nvSpPr>
          <p:spPr bwMode="auto">
            <a:xfrm>
              <a:off x="2148" y="1664"/>
              <a:ext cx="10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924" name="Line 660"/>
            <p:cNvSpPr>
              <a:spLocks noChangeShapeType="1"/>
            </p:cNvSpPr>
            <p:nvPr/>
          </p:nvSpPr>
          <p:spPr bwMode="auto">
            <a:xfrm>
              <a:off x="2158" y="1664"/>
              <a:ext cx="1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925" name="Line 661"/>
            <p:cNvSpPr>
              <a:spLocks noChangeShapeType="1"/>
            </p:cNvSpPr>
            <p:nvPr/>
          </p:nvSpPr>
          <p:spPr bwMode="auto">
            <a:xfrm>
              <a:off x="2158" y="1664"/>
              <a:ext cx="1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926" name="Line 662"/>
            <p:cNvSpPr>
              <a:spLocks noChangeShapeType="1"/>
            </p:cNvSpPr>
            <p:nvPr/>
          </p:nvSpPr>
          <p:spPr bwMode="auto">
            <a:xfrm flipV="1">
              <a:off x="2158" y="1655"/>
              <a:ext cx="1" cy="9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927" name="Line 663"/>
            <p:cNvSpPr>
              <a:spLocks noChangeShapeType="1"/>
            </p:cNvSpPr>
            <p:nvPr/>
          </p:nvSpPr>
          <p:spPr bwMode="auto">
            <a:xfrm>
              <a:off x="2158" y="1655"/>
              <a:ext cx="1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928" name="Line 664"/>
            <p:cNvSpPr>
              <a:spLocks noChangeShapeType="1"/>
            </p:cNvSpPr>
            <p:nvPr/>
          </p:nvSpPr>
          <p:spPr bwMode="auto">
            <a:xfrm>
              <a:off x="2158" y="1655"/>
              <a:ext cx="9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929" name="Line 665"/>
            <p:cNvSpPr>
              <a:spLocks noChangeShapeType="1"/>
            </p:cNvSpPr>
            <p:nvPr/>
          </p:nvSpPr>
          <p:spPr bwMode="auto">
            <a:xfrm>
              <a:off x="2167" y="1655"/>
              <a:ext cx="1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930" name="Line 666"/>
            <p:cNvSpPr>
              <a:spLocks noChangeShapeType="1"/>
            </p:cNvSpPr>
            <p:nvPr/>
          </p:nvSpPr>
          <p:spPr bwMode="auto">
            <a:xfrm>
              <a:off x="2167" y="1655"/>
              <a:ext cx="1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931" name="Line 667"/>
            <p:cNvSpPr>
              <a:spLocks noChangeShapeType="1"/>
            </p:cNvSpPr>
            <p:nvPr/>
          </p:nvSpPr>
          <p:spPr bwMode="auto">
            <a:xfrm>
              <a:off x="2167" y="1655"/>
              <a:ext cx="1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932" name="Line 668"/>
            <p:cNvSpPr>
              <a:spLocks noChangeShapeType="1"/>
            </p:cNvSpPr>
            <p:nvPr/>
          </p:nvSpPr>
          <p:spPr bwMode="auto">
            <a:xfrm>
              <a:off x="2167" y="1655"/>
              <a:ext cx="1" cy="9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933" name="Line 669"/>
            <p:cNvSpPr>
              <a:spLocks noChangeShapeType="1"/>
            </p:cNvSpPr>
            <p:nvPr/>
          </p:nvSpPr>
          <p:spPr bwMode="auto">
            <a:xfrm flipV="1">
              <a:off x="2167" y="1655"/>
              <a:ext cx="9" cy="9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934" name="Line 670"/>
            <p:cNvSpPr>
              <a:spLocks noChangeShapeType="1"/>
            </p:cNvSpPr>
            <p:nvPr/>
          </p:nvSpPr>
          <p:spPr bwMode="auto">
            <a:xfrm>
              <a:off x="2176" y="1655"/>
              <a:ext cx="1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935" name="Line 671"/>
            <p:cNvSpPr>
              <a:spLocks noChangeShapeType="1"/>
            </p:cNvSpPr>
            <p:nvPr/>
          </p:nvSpPr>
          <p:spPr bwMode="auto">
            <a:xfrm>
              <a:off x="2176" y="1655"/>
              <a:ext cx="1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936" name="Line 672"/>
            <p:cNvSpPr>
              <a:spLocks noChangeShapeType="1"/>
            </p:cNvSpPr>
            <p:nvPr/>
          </p:nvSpPr>
          <p:spPr bwMode="auto">
            <a:xfrm>
              <a:off x="2176" y="1655"/>
              <a:ext cx="1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937" name="Line 673"/>
            <p:cNvSpPr>
              <a:spLocks noChangeShapeType="1"/>
            </p:cNvSpPr>
            <p:nvPr/>
          </p:nvSpPr>
          <p:spPr bwMode="auto">
            <a:xfrm>
              <a:off x="2176" y="1655"/>
              <a:ext cx="1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938" name="Line 674"/>
            <p:cNvSpPr>
              <a:spLocks noChangeShapeType="1"/>
            </p:cNvSpPr>
            <p:nvPr/>
          </p:nvSpPr>
          <p:spPr bwMode="auto">
            <a:xfrm>
              <a:off x="2176" y="1655"/>
              <a:ext cx="9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939" name="Line 675"/>
            <p:cNvSpPr>
              <a:spLocks noChangeShapeType="1"/>
            </p:cNvSpPr>
            <p:nvPr/>
          </p:nvSpPr>
          <p:spPr bwMode="auto">
            <a:xfrm flipV="1">
              <a:off x="2185" y="1646"/>
              <a:ext cx="1" cy="9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940" name="Line 676"/>
            <p:cNvSpPr>
              <a:spLocks noChangeShapeType="1"/>
            </p:cNvSpPr>
            <p:nvPr/>
          </p:nvSpPr>
          <p:spPr bwMode="auto">
            <a:xfrm>
              <a:off x="2185" y="1646"/>
              <a:ext cx="1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941" name="Line 677"/>
            <p:cNvSpPr>
              <a:spLocks noChangeShapeType="1"/>
            </p:cNvSpPr>
            <p:nvPr/>
          </p:nvSpPr>
          <p:spPr bwMode="auto">
            <a:xfrm>
              <a:off x="2185" y="1646"/>
              <a:ext cx="1" cy="9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942" name="Line 678"/>
            <p:cNvSpPr>
              <a:spLocks noChangeShapeType="1"/>
            </p:cNvSpPr>
            <p:nvPr/>
          </p:nvSpPr>
          <p:spPr bwMode="auto">
            <a:xfrm flipV="1">
              <a:off x="2185" y="1646"/>
              <a:ext cx="1" cy="9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943" name="Line 679"/>
            <p:cNvSpPr>
              <a:spLocks noChangeShapeType="1"/>
            </p:cNvSpPr>
            <p:nvPr/>
          </p:nvSpPr>
          <p:spPr bwMode="auto">
            <a:xfrm>
              <a:off x="2185" y="1646"/>
              <a:ext cx="9" cy="9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944" name="Line 680"/>
            <p:cNvSpPr>
              <a:spLocks noChangeShapeType="1"/>
            </p:cNvSpPr>
            <p:nvPr/>
          </p:nvSpPr>
          <p:spPr bwMode="auto">
            <a:xfrm flipV="1">
              <a:off x="2194" y="1646"/>
              <a:ext cx="1" cy="9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945" name="Line 681"/>
            <p:cNvSpPr>
              <a:spLocks noChangeShapeType="1"/>
            </p:cNvSpPr>
            <p:nvPr/>
          </p:nvSpPr>
          <p:spPr bwMode="auto">
            <a:xfrm>
              <a:off x="2194" y="1646"/>
              <a:ext cx="1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946" name="Line 682"/>
            <p:cNvSpPr>
              <a:spLocks noChangeShapeType="1"/>
            </p:cNvSpPr>
            <p:nvPr/>
          </p:nvSpPr>
          <p:spPr bwMode="auto">
            <a:xfrm>
              <a:off x="2194" y="1646"/>
              <a:ext cx="1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947" name="Line 683"/>
            <p:cNvSpPr>
              <a:spLocks noChangeShapeType="1"/>
            </p:cNvSpPr>
            <p:nvPr/>
          </p:nvSpPr>
          <p:spPr bwMode="auto">
            <a:xfrm>
              <a:off x="2194" y="1646"/>
              <a:ext cx="1" cy="9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948" name="Line 684"/>
            <p:cNvSpPr>
              <a:spLocks noChangeShapeType="1"/>
            </p:cNvSpPr>
            <p:nvPr/>
          </p:nvSpPr>
          <p:spPr bwMode="auto">
            <a:xfrm flipV="1">
              <a:off x="2194" y="1646"/>
              <a:ext cx="9" cy="9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949" name="Line 685"/>
            <p:cNvSpPr>
              <a:spLocks noChangeShapeType="1"/>
            </p:cNvSpPr>
            <p:nvPr/>
          </p:nvSpPr>
          <p:spPr bwMode="auto">
            <a:xfrm>
              <a:off x="2203" y="1646"/>
              <a:ext cx="1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950" name="Line 686"/>
            <p:cNvSpPr>
              <a:spLocks noChangeShapeType="1"/>
            </p:cNvSpPr>
            <p:nvPr/>
          </p:nvSpPr>
          <p:spPr bwMode="auto">
            <a:xfrm>
              <a:off x="2203" y="1646"/>
              <a:ext cx="1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951" name="Line 687"/>
            <p:cNvSpPr>
              <a:spLocks noChangeShapeType="1"/>
            </p:cNvSpPr>
            <p:nvPr/>
          </p:nvSpPr>
          <p:spPr bwMode="auto">
            <a:xfrm>
              <a:off x="2203" y="1646"/>
              <a:ext cx="1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952" name="Line 688"/>
            <p:cNvSpPr>
              <a:spLocks noChangeShapeType="1"/>
            </p:cNvSpPr>
            <p:nvPr/>
          </p:nvSpPr>
          <p:spPr bwMode="auto">
            <a:xfrm>
              <a:off x="2203" y="1646"/>
              <a:ext cx="1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953" name="Line 689"/>
            <p:cNvSpPr>
              <a:spLocks noChangeShapeType="1"/>
            </p:cNvSpPr>
            <p:nvPr/>
          </p:nvSpPr>
          <p:spPr bwMode="auto">
            <a:xfrm>
              <a:off x="2203" y="1646"/>
              <a:ext cx="1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954" name="Line 690"/>
            <p:cNvSpPr>
              <a:spLocks noChangeShapeType="1"/>
            </p:cNvSpPr>
            <p:nvPr/>
          </p:nvSpPr>
          <p:spPr bwMode="auto">
            <a:xfrm>
              <a:off x="2203" y="1646"/>
              <a:ext cx="9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955" name="Line 691"/>
            <p:cNvSpPr>
              <a:spLocks noChangeShapeType="1"/>
            </p:cNvSpPr>
            <p:nvPr/>
          </p:nvSpPr>
          <p:spPr bwMode="auto">
            <a:xfrm>
              <a:off x="2212" y="1646"/>
              <a:ext cx="1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956" name="Line 692"/>
            <p:cNvSpPr>
              <a:spLocks noChangeShapeType="1"/>
            </p:cNvSpPr>
            <p:nvPr/>
          </p:nvSpPr>
          <p:spPr bwMode="auto">
            <a:xfrm>
              <a:off x="2212" y="1646"/>
              <a:ext cx="1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957" name="Line 693"/>
            <p:cNvSpPr>
              <a:spLocks noChangeShapeType="1"/>
            </p:cNvSpPr>
            <p:nvPr/>
          </p:nvSpPr>
          <p:spPr bwMode="auto">
            <a:xfrm>
              <a:off x="2212" y="1646"/>
              <a:ext cx="1" cy="9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958" name="Line 694"/>
            <p:cNvSpPr>
              <a:spLocks noChangeShapeType="1"/>
            </p:cNvSpPr>
            <p:nvPr/>
          </p:nvSpPr>
          <p:spPr bwMode="auto">
            <a:xfrm>
              <a:off x="2212" y="1655"/>
              <a:ext cx="1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959" name="Line 695"/>
            <p:cNvSpPr>
              <a:spLocks noChangeShapeType="1"/>
            </p:cNvSpPr>
            <p:nvPr/>
          </p:nvSpPr>
          <p:spPr bwMode="auto">
            <a:xfrm>
              <a:off x="2212" y="1655"/>
              <a:ext cx="9" cy="9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960" name="Line 696"/>
            <p:cNvSpPr>
              <a:spLocks noChangeShapeType="1"/>
            </p:cNvSpPr>
            <p:nvPr/>
          </p:nvSpPr>
          <p:spPr bwMode="auto">
            <a:xfrm>
              <a:off x="2221" y="1664"/>
              <a:ext cx="1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961" name="Line 697"/>
            <p:cNvSpPr>
              <a:spLocks noChangeShapeType="1"/>
            </p:cNvSpPr>
            <p:nvPr/>
          </p:nvSpPr>
          <p:spPr bwMode="auto">
            <a:xfrm>
              <a:off x="2221" y="1664"/>
              <a:ext cx="1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962" name="Line 698"/>
            <p:cNvSpPr>
              <a:spLocks noChangeShapeType="1"/>
            </p:cNvSpPr>
            <p:nvPr/>
          </p:nvSpPr>
          <p:spPr bwMode="auto">
            <a:xfrm>
              <a:off x="2221" y="1664"/>
              <a:ext cx="1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963" name="Line 699"/>
            <p:cNvSpPr>
              <a:spLocks noChangeShapeType="1"/>
            </p:cNvSpPr>
            <p:nvPr/>
          </p:nvSpPr>
          <p:spPr bwMode="auto">
            <a:xfrm flipV="1">
              <a:off x="2221" y="1655"/>
              <a:ext cx="1" cy="9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964" name="Line 700"/>
            <p:cNvSpPr>
              <a:spLocks noChangeShapeType="1"/>
            </p:cNvSpPr>
            <p:nvPr/>
          </p:nvSpPr>
          <p:spPr bwMode="auto">
            <a:xfrm>
              <a:off x="2221" y="1655"/>
              <a:ext cx="9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965" name="Line 701"/>
            <p:cNvSpPr>
              <a:spLocks noChangeShapeType="1"/>
            </p:cNvSpPr>
            <p:nvPr/>
          </p:nvSpPr>
          <p:spPr bwMode="auto">
            <a:xfrm flipV="1">
              <a:off x="2230" y="1646"/>
              <a:ext cx="1" cy="9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966" name="Line 702"/>
            <p:cNvSpPr>
              <a:spLocks noChangeShapeType="1"/>
            </p:cNvSpPr>
            <p:nvPr/>
          </p:nvSpPr>
          <p:spPr bwMode="auto">
            <a:xfrm>
              <a:off x="2230" y="1646"/>
              <a:ext cx="1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967" name="Line 703"/>
            <p:cNvSpPr>
              <a:spLocks noChangeShapeType="1"/>
            </p:cNvSpPr>
            <p:nvPr/>
          </p:nvSpPr>
          <p:spPr bwMode="auto">
            <a:xfrm>
              <a:off x="2230" y="1646"/>
              <a:ext cx="1" cy="9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968" name="Line 704"/>
            <p:cNvSpPr>
              <a:spLocks noChangeShapeType="1"/>
            </p:cNvSpPr>
            <p:nvPr/>
          </p:nvSpPr>
          <p:spPr bwMode="auto">
            <a:xfrm>
              <a:off x="2230" y="1655"/>
              <a:ext cx="1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969" name="Line 705"/>
            <p:cNvSpPr>
              <a:spLocks noChangeShapeType="1"/>
            </p:cNvSpPr>
            <p:nvPr/>
          </p:nvSpPr>
          <p:spPr bwMode="auto">
            <a:xfrm>
              <a:off x="2230" y="1655"/>
              <a:ext cx="9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970" name="Line 706"/>
            <p:cNvSpPr>
              <a:spLocks noChangeShapeType="1"/>
            </p:cNvSpPr>
            <p:nvPr/>
          </p:nvSpPr>
          <p:spPr bwMode="auto">
            <a:xfrm>
              <a:off x="2239" y="1655"/>
              <a:ext cx="1" cy="9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971" name="Line 707"/>
            <p:cNvSpPr>
              <a:spLocks noChangeShapeType="1"/>
            </p:cNvSpPr>
            <p:nvPr/>
          </p:nvSpPr>
          <p:spPr bwMode="auto">
            <a:xfrm>
              <a:off x="2239" y="1664"/>
              <a:ext cx="1" cy="9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972" name="Line 708"/>
            <p:cNvSpPr>
              <a:spLocks noChangeShapeType="1"/>
            </p:cNvSpPr>
            <p:nvPr/>
          </p:nvSpPr>
          <p:spPr bwMode="auto">
            <a:xfrm flipV="1">
              <a:off x="2239" y="1664"/>
              <a:ext cx="1" cy="9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973" name="Line 709"/>
            <p:cNvSpPr>
              <a:spLocks noChangeShapeType="1"/>
            </p:cNvSpPr>
            <p:nvPr/>
          </p:nvSpPr>
          <p:spPr bwMode="auto">
            <a:xfrm>
              <a:off x="2239" y="1664"/>
              <a:ext cx="1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974" name="Line 710"/>
            <p:cNvSpPr>
              <a:spLocks noChangeShapeType="1"/>
            </p:cNvSpPr>
            <p:nvPr/>
          </p:nvSpPr>
          <p:spPr bwMode="auto">
            <a:xfrm flipV="1">
              <a:off x="2239" y="1655"/>
              <a:ext cx="9" cy="9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975" name="Line 711"/>
            <p:cNvSpPr>
              <a:spLocks noChangeShapeType="1"/>
            </p:cNvSpPr>
            <p:nvPr/>
          </p:nvSpPr>
          <p:spPr bwMode="auto">
            <a:xfrm>
              <a:off x="2248" y="1655"/>
              <a:ext cx="1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976" name="Line 712"/>
            <p:cNvSpPr>
              <a:spLocks noChangeShapeType="1"/>
            </p:cNvSpPr>
            <p:nvPr/>
          </p:nvSpPr>
          <p:spPr bwMode="auto">
            <a:xfrm>
              <a:off x="2248" y="1655"/>
              <a:ext cx="1" cy="9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977" name="Line 713"/>
            <p:cNvSpPr>
              <a:spLocks noChangeShapeType="1"/>
            </p:cNvSpPr>
            <p:nvPr/>
          </p:nvSpPr>
          <p:spPr bwMode="auto">
            <a:xfrm>
              <a:off x="2248" y="1664"/>
              <a:ext cx="1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978" name="Line 714"/>
            <p:cNvSpPr>
              <a:spLocks noChangeShapeType="1"/>
            </p:cNvSpPr>
            <p:nvPr/>
          </p:nvSpPr>
          <p:spPr bwMode="auto">
            <a:xfrm>
              <a:off x="2248" y="1664"/>
              <a:ext cx="1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979" name="Line 715"/>
            <p:cNvSpPr>
              <a:spLocks noChangeShapeType="1"/>
            </p:cNvSpPr>
            <p:nvPr/>
          </p:nvSpPr>
          <p:spPr bwMode="auto">
            <a:xfrm>
              <a:off x="2248" y="1664"/>
              <a:ext cx="9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980" name="Line 716"/>
            <p:cNvSpPr>
              <a:spLocks noChangeShapeType="1"/>
            </p:cNvSpPr>
            <p:nvPr/>
          </p:nvSpPr>
          <p:spPr bwMode="auto">
            <a:xfrm flipV="1">
              <a:off x="2257" y="1655"/>
              <a:ext cx="1" cy="9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981" name="Line 717"/>
            <p:cNvSpPr>
              <a:spLocks noChangeShapeType="1"/>
            </p:cNvSpPr>
            <p:nvPr/>
          </p:nvSpPr>
          <p:spPr bwMode="auto">
            <a:xfrm>
              <a:off x="2257" y="1655"/>
              <a:ext cx="1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982" name="Line 718"/>
            <p:cNvSpPr>
              <a:spLocks noChangeShapeType="1"/>
            </p:cNvSpPr>
            <p:nvPr/>
          </p:nvSpPr>
          <p:spPr bwMode="auto">
            <a:xfrm>
              <a:off x="2257" y="1655"/>
              <a:ext cx="1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983" name="Line 719"/>
            <p:cNvSpPr>
              <a:spLocks noChangeShapeType="1"/>
            </p:cNvSpPr>
            <p:nvPr/>
          </p:nvSpPr>
          <p:spPr bwMode="auto">
            <a:xfrm>
              <a:off x="2257" y="1655"/>
              <a:ext cx="1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984" name="Line 720"/>
            <p:cNvSpPr>
              <a:spLocks noChangeShapeType="1"/>
            </p:cNvSpPr>
            <p:nvPr/>
          </p:nvSpPr>
          <p:spPr bwMode="auto">
            <a:xfrm>
              <a:off x="2257" y="1655"/>
              <a:ext cx="1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985" name="Line 721"/>
            <p:cNvSpPr>
              <a:spLocks noChangeShapeType="1"/>
            </p:cNvSpPr>
            <p:nvPr/>
          </p:nvSpPr>
          <p:spPr bwMode="auto">
            <a:xfrm>
              <a:off x="2257" y="1655"/>
              <a:ext cx="9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986" name="Line 722"/>
            <p:cNvSpPr>
              <a:spLocks noChangeShapeType="1"/>
            </p:cNvSpPr>
            <p:nvPr/>
          </p:nvSpPr>
          <p:spPr bwMode="auto">
            <a:xfrm>
              <a:off x="2266" y="1655"/>
              <a:ext cx="1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987" name="Line 723"/>
            <p:cNvSpPr>
              <a:spLocks noChangeShapeType="1"/>
            </p:cNvSpPr>
            <p:nvPr/>
          </p:nvSpPr>
          <p:spPr bwMode="auto">
            <a:xfrm>
              <a:off x="2266" y="1655"/>
              <a:ext cx="1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988" name="Line 724"/>
            <p:cNvSpPr>
              <a:spLocks noChangeShapeType="1"/>
            </p:cNvSpPr>
            <p:nvPr/>
          </p:nvSpPr>
          <p:spPr bwMode="auto">
            <a:xfrm flipV="1">
              <a:off x="2266" y="1646"/>
              <a:ext cx="1" cy="9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989" name="Line 725"/>
            <p:cNvSpPr>
              <a:spLocks noChangeShapeType="1"/>
            </p:cNvSpPr>
            <p:nvPr/>
          </p:nvSpPr>
          <p:spPr bwMode="auto">
            <a:xfrm>
              <a:off x="2266" y="1646"/>
              <a:ext cx="1" cy="9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990" name="Line 726"/>
            <p:cNvSpPr>
              <a:spLocks noChangeShapeType="1"/>
            </p:cNvSpPr>
            <p:nvPr/>
          </p:nvSpPr>
          <p:spPr bwMode="auto">
            <a:xfrm>
              <a:off x="2266" y="1655"/>
              <a:ext cx="9" cy="9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991" name="Line 727"/>
            <p:cNvSpPr>
              <a:spLocks noChangeShapeType="1"/>
            </p:cNvSpPr>
            <p:nvPr/>
          </p:nvSpPr>
          <p:spPr bwMode="auto">
            <a:xfrm>
              <a:off x="2275" y="1664"/>
              <a:ext cx="1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992" name="Line 728"/>
            <p:cNvSpPr>
              <a:spLocks noChangeShapeType="1"/>
            </p:cNvSpPr>
            <p:nvPr/>
          </p:nvSpPr>
          <p:spPr bwMode="auto">
            <a:xfrm>
              <a:off x="2275" y="1664"/>
              <a:ext cx="1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993" name="Line 729"/>
            <p:cNvSpPr>
              <a:spLocks noChangeShapeType="1"/>
            </p:cNvSpPr>
            <p:nvPr/>
          </p:nvSpPr>
          <p:spPr bwMode="auto">
            <a:xfrm>
              <a:off x="2275" y="1664"/>
              <a:ext cx="1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994" name="Line 730"/>
            <p:cNvSpPr>
              <a:spLocks noChangeShapeType="1"/>
            </p:cNvSpPr>
            <p:nvPr/>
          </p:nvSpPr>
          <p:spPr bwMode="auto">
            <a:xfrm>
              <a:off x="2275" y="1664"/>
              <a:ext cx="1" cy="9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995" name="Line 731"/>
            <p:cNvSpPr>
              <a:spLocks noChangeShapeType="1"/>
            </p:cNvSpPr>
            <p:nvPr/>
          </p:nvSpPr>
          <p:spPr bwMode="auto">
            <a:xfrm flipV="1">
              <a:off x="2275" y="1664"/>
              <a:ext cx="9" cy="9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996" name="Line 732"/>
            <p:cNvSpPr>
              <a:spLocks noChangeShapeType="1"/>
            </p:cNvSpPr>
            <p:nvPr/>
          </p:nvSpPr>
          <p:spPr bwMode="auto">
            <a:xfrm>
              <a:off x="2284" y="1664"/>
              <a:ext cx="1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997" name="Line 733"/>
            <p:cNvSpPr>
              <a:spLocks noChangeShapeType="1"/>
            </p:cNvSpPr>
            <p:nvPr/>
          </p:nvSpPr>
          <p:spPr bwMode="auto">
            <a:xfrm flipV="1">
              <a:off x="2284" y="1655"/>
              <a:ext cx="1" cy="9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998" name="Line 734"/>
            <p:cNvSpPr>
              <a:spLocks noChangeShapeType="1"/>
            </p:cNvSpPr>
            <p:nvPr/>
          </p:nvSpPr>
          <p:spPr bwMode="auto">
            <a:xfrm flipV="1">
              <a:off x="2284" y="1646"/>
              <a:ext cx="1" cy="9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999" name="Line 735"/>
            <p:cNvSpPr>
              <a:spLocks noChangeShapeType="1"/>
            </p:cNvSpPr>
            <p:nvPr/>
          </p:nvSpPr>
          <p:spPr bwMode="auto">
            <a:xfrm flipV="1">
              <a:off x="2284" y="1637"/>
              <a:ext cx="1" cy="9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000" name="Line 736"/>
            <p:cNvSpPr>
              <a:spLocks noChangeShapeType="1"/>
            </p:cNvSpPr>
            <p:nvPr/>
          </p:nvSpPr>
          <p:spPr bwMode="auto">
            <a:xfrm>
              <a:off x="2284" y="1637"/>
              <a:ext cx="9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001" name="Line 737"/>
            <p:cNvSpPr>
              <a:spLocks noChangeShapeType="1"/>
            </p:cNvSpPr>
            <p:nvPr/>
          </p:nvSpPr>
          <p:spPr bwMode="auto">
            <a:xfrm>
              <a:off x="2293" y="1637"/>
              <a:ext cx="1" cy="9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002" name="Line 738"/>
            <p:cNvSpPr>
              <a:spLocks noChangeShapeType="1"/>
            </p:cNvSpPr>
            <p:nvPr/>
          </p:nvSpPr>
          <p:spPr bwMode="auto">
            <a:xfrm>
              <a:off x="2293" y="1646"/>
              <a:ext cx="1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003" name="Line 739"/>
            <p:cNvSpPr>
              <a:spLocks noChangeShapeType="1"/>
            </p:cNvSpPr>
            <p:nvPr/>
          </p:nvSpPr>
          <p:spPr bwMode="auto">
            <a:xfrm>
              <a:off x="2293" y="1646"/>
              <a:ext cx="1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004" name="Line 740"/>
            <p:cNvSpPr>
              <a:spLocks noChangeShapeType="1"/>
            </p:cNvSpPr>
            <p:nvPr/>
          </p:nvSpPr>
          <p:spPr bwMode="auto">
            <a:xfrm>
              <a:off x="2293" y="1646"/>
              <a:ext cx="1" cy="9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005" name="Line 741"/>
            <p:cNvSpPr>
              <a:spLocks noChangeShapeType="1"/>
            </p:cNvSpPr>
            <p:nvPr/>
          </p:nvSpPr>
          <p:spPr bwMode="auto">
            <a:xfrm>
              <a:off x="2293" y="1655"/>
              <a:ext cx="9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006" name="Line 742"/>
            <p:cNvSpPr>
              <a:spLocks noChangeShapeType="1"/>
            </p:cNvSpPr>
            <p:nvPr/>
          </p:nvSpPr>
          <p:spPr bwMode="auto">
            <a:xfrm>
              <a:off x="2302" y="1655"/>
              <a:ext cx="1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007" name="Line 743"/>
            <p:cNvSpPr>
              <a:spLocks noChangeShapeType="1"/>
            </p:cNvSpPr>
            <p:nvPr/>
          </p:nvSpPr>
          <p:spPr bwMode="auto">
            <a:xfrm>
              <a:off x="2302" y="1655"/>
              <a:ext cx="1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008" name="Line 744"/>
            <p:cNvSpPr>
              <a:spLocks noChangeShapeType="1"/>
            </p:cNvSpPr>
            <p:nvPr/>
          </p:nvSpPr>
          <p:spPr bwMode="auto">
            <a:xfrm>
              <a:off x="2302" y="1655"/>
              <a:ext cx="1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009" name="Line 745"/>
            <p:cNvSpPr>
              <a:spLocks noChangeShapeType="1"/>
            </p:cNvSpPr>
            <p:nvPr/>
          </p:nvSpPr>
          <p:spPr bwMode="auto">
            <a:xfrm>
              <a:off x="2302" y="1655"/>
              <a:ext cx="1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010" name="Line 746"/>
            <p:cNvSpPr>
              <a:spLocks noChangeShapeType="1"/>
            </p:cNvSpPr>
            <p:nvPr/>
          </p:nvSpPr>
          <p:spPr bwMode="auto">
            <a:xfrm>
              <a:off x="2302" y="1655"/>
              <a:ext cx="1" cy="9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011" name="Line 747"/>
            <p:cNvSpPr>
              <a:spLocks noChangeShapeType="1"/>
            </p:cNvSpPr>
            <p:nvPr/>
          </p:nvSpPr>
          <p:spPr bwMode="auto">
            <a:xfrm>
              <a:off x="2302" y="1664"/>
              <a:ext cx="9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012" name="Line 748"/>
            <p:cNvSpPr>
              <a:spLocks noChangeShapeType="1"/>
            </p:cNvSpPr>
            <p:nvPr/>
          </p:nvSpPr>
          <p:spPr bwMode="auto">
            <a:xfrm>
              <a:off x="2311" y="1664"/>
              <a:ext cx="1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013" name="Line 749"/>
            <p:cNvSpPr>
              <a:spLocks noChangeShapeType="1"/>
            </p:cNvSpPr>
            <p:nvPr/>
          </p:nvSpPr>
          <p:spPr bwMode="auto">
            <a:xfrm>
              <a:off x="2311" y="1664"/>
              <a:ext cx="1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014" name="Line 750"/>
            <p:cNvSpPr>
              <a:spLocks noChangeShapeType="1"/>
            </p:cNvSpPr>
            <p:nvPr/>
          </p:nvSpPr>
          <p:spPr bwMode="auto">
            <a:xfrm>
              <a:off x="2311" y="1664"/>
              <a:ext cx="1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015" name="Line 751"/>
            <p:cNvSpPr>
              <a:spLocks noChangeShapeType="1"/>
            </p:cNvSpPr>
            <p:nvPr/>
          </p:nvSpPr>
          <p:spPr bwMode="auto">
            <a:xfrm>
              <a:off x="2311" y="1664"/>
              <a:ext cx="1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016" name="Line 752"/>
            <p:cNvSpPr>
              <a:spLocks noChangeShapeType="1"/>
            </p:cNvSpPr>
            <p:nvPr/>
          </p:nvSpPr>
          <p:spPr bwMode="auto">
            <a:xfrm>
              <a:off x="2311" y="1664"/>
              <a:ext cx="9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017" name="Line 753"/>
            <p:cNvSpPr>
              <a:spLocks noChangeShapeType="1"/>
            </p:cNvSpPr>
            <p:nvPr/>
          </p:nvSpPr>
          <p:spPr bwMode="auto">
            <a:xfrm>
              <a:off x="2320" y="1664"/>
              <a:ext cx="1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018" name="Line 754"/>
            <p:cNvSpPr>
              <a:spLocks noChangeShapeType="1"/>
            </p:cNvSpPr>
            <p:nvPr/>
          </p:nvSpPr>
          <p:spPr bwMode="auto">
            <a:xfrm flipV="1">
              <a:off x="2320" y="1655"/>
              <a:ext cx="1" cy="9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019" name="Line 755"/>
            <p:cNvSpPr>
              <a:spLocks noChangeShapeType="1"/>
            </p:cNvSpPr>
            <p:nvPr/>
          </p:nvSpPr>
          <p:spPr bwMode="auto">
            <a:xfrm flipV="1">
              <a:off x="2320" y="1646"/>
              <a:ext cx="1" cy="9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020" name="Line 756"/>
            <p:cNvSpPr>
              <a:spLocks noChangeShapeType="1"/>
            </p:cNvSpPr>
            <p:nvPr/>
          </p:nvSpPr>
          <p:spPr bwMode="auto">
            <a:xfrm>
              <a:off x="2320" y="1646"/>
              <a:ext cx="1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021" name="Line 757"/>
            <p:cNvSpPr>
              <a:spLocks noChangeShapeType="1"/>
            </p:cNvSpPr>
            <p:nvPr/>
          </p:nvSpPr>
          <p:spPr bwMode="auto">
            <a:xfrm>
              <a:off x="2320" y="1646"/>
              <a:ext cx="9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022" name="Line 758"/>
            <p:cNvSpPr>
              <a:spLocks noChangeShapeType="1"/>
            </p:cNvSpPr>
            <p:nvPr/>
          </p:nvSpPr>
          <p:spPr bwMode="auto">
            <a:xfrm>
              <a:off x="2329" y="1646"/>
              <a:ext cx="1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023" name="Line 759"/>
            <p:cNvSpPr>
              <a:spLocks noChangeShapeType="1"/>
            </p:cNvSpPr>
            <p:nvPr/>
          </p:nvSpPr>
          <p:spPr bwMode="auto">
            <a:xfrm>
              <a:off x="2329" y="1646"/>
              <a:ext cx="1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024" name="Line 760"/>
            <p:cNvSpPr>
              <a:spLocks noChangeShapeType="1"/>
            </p:cNvSpPr>
            <p:nvPr/>
          </p:nvSpPr>
          <p:spPr bwMode="auto">
            <a:xfrm>
              <a:off x="2329" y="1646"/>
              <a:ext cx="1" cy="9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025" name="Line 761"/>
            <p:cNvSpPr>
              <a:spLocks noChangeShapeType="1"/>
            </p:cNvSpPr>
            <p:nvPr/>
          </p:nvSpPr>
          <p:spPr bwMode="auto">
            <a:xfrm>
              <a:off x="2329" y="1655"/>
              <a:ext cx="1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026" name="Line 762"/>
            <p:cNvSpPr>
              <a:spLocks noChangeShapeType="1"/>
            </p:cNvSpPr>
            <p:nvPr/>
          </p:nvSpPr>
          <p:spPr bwMode="auto">
            <a:xfrm>
              <a:off x="2329" y="1655"/>
              <a:ext cx="9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027" name="Line 763"/>
            <p:cNvSpPr>
              <a:spLocks noChangeShapeType="1"/>
            </p:cNvSpPr>
            <p:nvPr/>
          </p:nvSpPr>
          <p:spPr bwMode="auto">
            <a:xfrm>
              <a:off x="2338" y="1655"/>
              <a:ext cx="1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028" name="Line 764"/>
            <p:cNvSpPr>
              <a:spLocks noChangeShapeType="1"/>
            </p:cNvSpPr>
            <p:nvPr/>
          </p:nvSpPr>
          <p:spPr bwMode="auto">
            <a:xfrm>
              <a:off x="2338" y="1655"/>
              <a:ext cx="1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029" name="Line 765"/>
            <p:cNvSpPr>
              <a:spLocks noChangeShapeType="1"/>
            </p:cNvSpPr>
            <p:nvPr/>
          </p:nvSpPr>
          <p:spPr bwMode="auto">
            <a:xfrm>
              <a:off x="2338" y="1655"/>
              <a:ext cx="1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030" name="Line 766"/>
            <p:cNvSpPr>
              <a:spLocks noChangeShapeType="1"/>
            </p:cNvSpPr>
            <p:nvPr/>
          </p:nvSpPr>
          <p:spPr bwMode="auto">
            <a:xfrm>
              <a:off x="2338" y="1655"/>
              <a:ext cx="1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031" name="Line 767"/>
            <p:cNvSpPr>
              <a:spLocks noChangeShapeType="1"/>
            </p:cNvSpPr>
            <p:nvPr/>
          </p:nvSpPr>
          <p:spPr bwMode="auto">
            <a:xfrm>
              <a:off x="2338" y="1655"/>
              <a:ext cx="9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032" name="Line 768"/>
            <p:cNvSpPr>
              <a:spLocks noChangeShapeType="1"/>
            </p:cNvSpPr>
            <p:nvPr/>
          </p:nvSpPr>
          <p:spPr bwMode="auto">
            <a:xfrm flipV="1">
              <a:off x="2347" y="1646"/>
              <a:ext cx="1" cy="9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033" name="Line 769"/>
            <p:cNvSpPr>
              <a:spLocks noChangeShapeType="1"/>
            </p:cNvSpPr>
            <p:nvPr/>
          </p:nvSpPr>
          <p:spPr bwMode="auto">
            <a:xfrm>
              <a:off x="2347" y="1646"/>
              <a:ext cx="1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034" name="Line 770"/>
            <p:cNvSpPr>
              <a:spLocks noChangeShapeType="1"/>
            </p:cNvSpPr>
            <p:nvPr/>
          </p:nvSpPr>
          <p:spPr bwMode="auto">
            <a:xfrm>
              <a:off x="2347" y="1646"/>
              <a:ext cx="1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035" name="Line 771"/>
            <p:cNvSpPr>
              <a:spLocks noChangeShapeType="1"/>
            </p:cNvSpPr>
            <p:nvPr/>
          </p:nvSpPr>
          <p:spPr bwMode="auto">
            <a:xfrm>
              <a:off x="2347" y="1646"/>
              <a:ext cx="1" cy="9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036" name="Line 772"/>
            <p:cNvSpPr>
              <a:spLocks noChangeShapeType="1"/>
            </p:cNvSpPr>
            <p:nvPr/>
          </p:nvSpPr>
          <p:spPr bwMode="auto">
            <a:xfrm>
              <a:off x="2347" y="1655"/>
              <a:ext cx="9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037" name="Line 773"/>
            <p:cNvSpPr>
              <a:spLocks noChangeShapeType="1"/>
            </p:cNvSpPr>
            <p:nvPr/>
          </p:nvSpPr>
          <p:spPr bwMode="auto">
            <a:xfrm>
              <a:off x="2356" y="1655"/>
              <a:ext cx="1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038" name="Line 774"/>
            <p:cNvSpPr>
              <a:spLocks noChangeShapeType="1"/>
            </p:cNvSpPr>
            <p:nvPr/>
          </p:nvSpPr>
          <p:spPr bwMode="auto">
            <a:xfrm>
              <a:off x="2356" y="1655"/>
              <a:ext cx="1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039" name="Line 775"/>
            <p:cNvSpPr>
              <a:spLocks noChangeShapeType="1"/>
            </p:cNvSpPr>
            <p:nvPr/>
          </p:nvSpPr>
          <p:spPr bwMode="auto">
            <a:xfrm>
              <a:off x="2356" y="1655"/>
              <a:ext cx="1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040" name="Rectangle 776"/>
            <p:cNvSpPr>
              <a:spLocks noChangeArrowheads="1"/>
            </p:cNvSpPr>
            <p:nvPr/>
          </p:nvSpPr>
          <p:spPr bwMode="auto">
            <a:xfrm>
              <a:off x="686" y="2143"/>
              <a:ext cx="294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kumimoji="1" lang="en-US" sz="1600"/>
                <a:t>-200</a:t>
              </a:r>
            </a:p>
          </p:txBody>
        </p:sp>
        <p:sp>
          <p:nvSpPr>
            <p:cNvPr id="114041" name="Rectangle 777"/>
            <p:cNvSpPr>
              <a:spLocks noChangeArrowheads="1"/>
            </p:cNvSpPr>
            <p:nvPr/>
          </p:nvSpPr>
          <p:spPr bwMode="auto">
            <a:xfrm>
              <a:off x="686" y="1863"/>
              <a:ext cx="294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kumimoji="1" lang="en-US" sz="1600"/>
                <a:t>-100</a:t>
              </a:r>
            </a:p>
          </p:txBody>
        </p:sp>
        <p:sp>
          <p:nvSpPr>
            <p:cNvPr id="114042" name="Rectangle 778"/>
            <p:cNvSpPr>
              <a:spLocks noChangeArrowheads="1"/>
            </p:cNvSpPr>
            <p:nvPr/>
          </p:nvSpPr>
          <p:spPr bwMode="auto">
            <a:xfrm>
              <a:off x="868" y="1582"/>
              <a:ext cx="82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kumimoji="1" lang="en-US" sz="1600"/>
                <a:t>0</a:t>
              </a:r>
            </a:p>
          </p:txBody>
        </p:sp>
        <p:sp>
          <p:nvSpPr>
            <p:cNvPr id="114043" name="Rectangle 779"/>
            <p:cNvSpPr>
              <a:spLocks noChangeArrowheads="1"/>
            </p:cNvSpPr>
            <p:nvPr/>
          </p:nvSpPr>
          <p:spPr bwMode="auto">
            <a:xfrm>
              <a:off x="727" y="1302"/>
              <a:ext cx="245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kumimoji="1" lang="en-US" sz="1600"/>
                <a:t>100</a:t>
              </a:r>
            </a:p>
          </p:txBody>
        </p:sp>
        <p:sp>
          <p:nvSpPr>
            <p:cNvPr id="114044" name="Rectangle 780"/>
            <p:cNvSpPr>
              <a:spLocks noChangeArrowheads="1"/>
            </p:cNvSpPr>
            <p:nvPr/>
          </p:nvSpPr>
          <p:spPr bwMode="auto">
            <a:xfrm>
              <a:off x="727" y="1022"/>
              <a:ext cx="245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kumimoji="1" lang="en-US" sz="1600"/>
                <a:t>200</a:t>
              </a:r>
            </a:p>
          </p:txBody>
        </p:sp>
        <p:sp>
          <p:nvSpPr>
            <p:cNvPr id="114045" name="Rectangle 781"/>
            <p:cNvSpPr>
              <a:spLocks noChangeArrowheads="1"/>
            </p:cNvSpPr>
            <p:nvPr/>
          </p:nvSpPr>
          <p:spPr bwMode="auto">
            <a:xfrm>
              <a:off x="4132" y="1211"/>
              <a:ext cx="99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046" name="Rectangle 782"/>
            <p:cNvSpPr>
              <a:spLocks noChangeArrowheads="1"/>
            </p:cNvSpPr>
            <p:nvPr/>
          </p:nvSpPr>
          <p:spPr bwMode="auto">
            <a:xfrm>
              <a:off x="4076" y="1221"/>
              <a:ext cx="1094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kumimoji="1" lang="en-US" sz="1600"/>
                <a:t>CU  EW  COMP.</a:t>
              </a:r>
            </a:p>
          </p:txBody>
        </p:sp>
        <p:sp>
          <p:nvSpPr>
            <p:cNvPr id="114047" name="Rectangle 783"/>
            <p:cNvSpPr>
              <a:spLocks noChangeArrowheads="1"/>
            </p:cNvSpPr>
            <p:nvPr/>
          </p:nvSpPr>
          <p:spPr bwMode="auto">
            <a:xfrm>
              <a:off x="2969" y="1881"/>
              <a:ext cx="108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048" name="Rectangle 784"/>
            <p:cNvSpPr>
              <a:spLocks noChangeArrowheads="1"/>
            </p:cNvSpPr>
            <p:nvPr/>
          </p:nvSpPr>
          <p:spPr bwMode="auto">
            <a:xfrm>
              <a:off x="3030" y="1907"/>
              <a:ext cx="41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kumimoji="1" lang="en-US" sz="1600">
                  <a:solidFill>
                    <a:srgbClr val="000000"/>
                  </a:solidFill>
                </a:rPr>
                <a:t>.</a:t>
              </a:r>
              <a:endParaRPr kumimoji="1" lang="en-US" sz="1600"/>
            </a:p>
          </p:txBody>
        </p:sp>
        <p:sp>
          <p:nvSpPr>
            <p:cNvPr id="114049" name="Rectangle 785"/>
            <p:cNvSpPr>
              <a:spLocks noChangeArrowheads="1"/>
            </p:cNvSpPr>
            <p:nvPr/>
          </p:nvSpPr>
          <p:spPr bwMode="auto">
            <a:xfrm>
              <a:off x="652" y="795"/>
              <a:ext cx="71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050" name="Rectangle 786"/>
            <p:cNvSpPr>
              <a:spLocks noChangeArrowheads="1"/>
            </p:cNvSpPr>
            <p:nvPr/>
          </p:nvSpPr>
          <p:spPr bwMode="auto">
            <a:xfrm>
              <a:off x="585" y="804"/>
              <a:ext cx="898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kumimoji="1" lang="es-MX" sz="1600"/>
                <a:t>ACC</a:t>
              </a:r>
              <a:r>
                <a:rPr kumimoji="1" lang="en-US" sz="1600"/>
                <a:t> [cm/s</a:t>
              </a:r>
              <a:r>
                <a:rPr kumimoji="1" lang="en-US" sz="1600" baseline="30000"/>
                <a:t>2</a:t>
              </a:r>
              <a:r>
                <a:rPr kumimoji="1" lang="en-US" sz="1600"/>
                <a:t>]</a:t>
              </a:r>
            </a:p>
          </p:txBody>
        </p:sp>
        <p:sp>
          <p:nvSpPr>
            <p:cNvPr id="114051" name="Rectangle 787"/>
            <p:cNvSpPr>
              <a:spLocks noChangeArrowheads="1"/>
            </p:cNvSpPr>
            <p:nvPr/>
          </p:nvSpPr>
          <p:spPr bwMode="auto">
            <a:xfrm>
              <a:off x="1053" y="2405"/>
              <a:ext cx="4330" cy="112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052" name="Rectangle 788"/>
            <p:cNvSpPr>
              <a:spLocks noChangeArrowheads="1"/>
            </p:cNvSpPr>
            <p:nvPr/>
          </p:nvSpPr>
          <p:spPr bwMode="auto">
            <a:xfrm>
              <a:off x="1053" y="2405"/>
              <a:ext cx="4330" cy="1121"/>
            </a:xfrm>
            <a:prstGeom prst="rect">
              <a:avLst/>
            </a:prstGeom>
            <a:noFill/>
            <a:ln w="42863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053" name="Line 789"/>
            <p:cNvSpPr>
              <a:spLocks noChangeShapeType="1"/>
            </p:cNvSpPr>
            <p:nvPr/>
          </p:nvSpPr>
          <p:spPr bwMode="auto">
            <a:xfrm>
              <a:off x="1053" y="2405"/>
              <a:ext cx="1" cy="1121"/>
            </a:xfrm>
            <a:prstGeom prst="line">
              <a:avLst/>
            </a:prstGeom>
            <a:noFill/>
            <a:ln w="42863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054" name="Line 790"/>
            <p:cNvSpPr>
              <a:spLocks noChangeShapeType="1"/>
            </p:cNvSpPr>
            <p:nvPr/>
          </p:nvSpPr>
          <p:spPr bwMode="auto">
            <a:xfrm>
              <a:off x="1017" y="3526"/>
              <a:ext cx="36" cy="1"/>
            </a:xfrm>
            <a:prstGeom prst="line">
              <a:avLst/>
            </a:prstGeom>
            <a:noFill/>
            <a:ln w="42863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055" name="Line 791"/>
            <p:cNvSpPr>
              <a:spLocks noChangeShapeType="1"/>
            </p:cNvSpPr>
            <p:nvPr/>
          </p:nvSpPr>
          <p:spPr bwMode="auto">
            <a:xfrm>
              <a:off x="1017" y="3245"/>
              <a:ext cx="36" cy="1"/>
            </a:xfrm>
            <a:prstGeom prst="line">
              <a:avLst/>
            </a:prstGeom>
            <a:noFill/>
            <a:ln w="42863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056" name="Line 792"/>
            <p:cNvSpPr>
              <a:spLocks noChangeShapeType="1"/>
            </p:cNvSpPr>
            <p:nvPr/>
          </p:nvSpPr>
          <p:spPr bwMode="auto">
            <a:xfrm>
              <a:off x="1017" y="2965"/>
              <a:ext cx="36" cy="1"/>
            </a:xfrm>
            <a:prstGeom prst="line">
              <a:avLst/>
            </a:prstGeom>
            <a:noFill/>
            <a:ln w="42863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057" name="Line 793"/>
            <p:cNvSpPr>
              <a:spLocks noChangeShapeType="1"/>
            </p:cNvSpPr>
            <p:nvPr/>
          </p:nvSpPr>
          <p:spPr bwMode="auto">
            <a:xfrm>
              <a:off x="1017" y="2685"/>
              <a:ext cx="36" cy="1"/>
            </a:xfrm>
            <a:prstGeom prst="line">
              <a:avLst/>
            </a:prstGeom>
            <a:noFill/>
            <a:ln w="42863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058" name="Line 794"/>
            <p:cNvSpPr>
              <a:spLocks noChangeShapeType="1"/>
            </p:cNvSpPr>
            <p:nvPr/>
          </p:nvSpPr>
          <p:spPr bwMode="auto">
            <a:xfrm>
              <a:off x="1017" y="2405"/>
              <a:ext cx="36" cy="1"/>
            </a:xfrm>
            <a:prstGeom prst="line">
              <a:avLst/>
            </a:prstGeom>
            <a:noFill/>
            <a:ln w="42863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059" name="Line 795"/>
            <p:cNvSpPr>
              <a:spLocks noChangeShapeType="1"/>
            </p:cNvSpPr>
            <p:nvPr/>
          </p:nvSpPr>
          <p:spPr bwMode="auto">
            <a:xfrm>
              <a:off x="1053" y="3526"/>
              <a:ext cx="4330" cy="1"/>
            </a:xfrm>
            <a:prstGeom prst="line">
              <a:avLst/>
            </a:prstGeom>
            <a:noFill/>
            <a:ln w="42863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060" name="Line 796"/>
            <p:cNvSpPr>
              <a:spLocks noChangeShapeType="1"/>
            </p:cNvSpPr>
            <p:nvPr/>
          </p:nvSpPr>
          <p:spPr bwMode="auto">
            <a:xfrm flipV="1">
              <a:off x="1053" y="3526"/>
              <a:ext cx="1" cy="36"/>
            </a:xfrm>
            <a:prstGeom prst="line">
              <a:avLst/>
            </a:prstGeom>
            <a:noFill/>
            <a:ln w="42863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061" name="Line 797"/>
            <p:cNvSpPr>
              <a:spLocks noChangeShapeType="1"/>
            </p:cNvSpPr>
            <p:nvPr/>
          </p:nvSpPr>
          <p:spPr bwMode="auto">
            <a:xfrm flipV="1">
              <a:off x="1485" y="3526"/>
              <a:ext cx="1" cy="36"/>
            </a:xfrm>
            <a:prstGeom prst="line">
              <a:avLst/>
            </a:prstGeom>
            <a:noFill/>
            <a:ln w="42863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062" name="Line 798"/>
            <p:cNvSpPr>
              <a:spLocks noChangeShapeType="1"/>
            </p:cNvSpPr>
            <p:nvPr/>
          </p:nvSpPr>
          <p:spPr bwMode="auto">
            <a:xfrm flipV="1">
              <a:off x="1917" y="3526"/>
              <a:ext cx="1" cy="36"/>
            </a:xfrm>
            <a:prstGeom prst="line">
              <a:avLst/>
            </a:prstGeom>
            <a:noFill/>
            <a:ln w="42863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063" name="Line 799"/>
            <p:cNvSpPr>
              <a:spLocks noChangeShapeType="1"/>
            </p:cNvSpPr>
            <p:nvPr/>
          </p:nvSpPr>
          <p:spPr bwMode="auto">
            <a:xfrm flipV="1">
              <a:off x="2349" y="3526"/>
              <a:ext cx="1" cy="36"/>
            </a:xfrm>
            <a:prstGeom prst="line">
              <a:avLst/>
            </a:prstGeom>
            <a:noFill/>
            <a:ln w="42863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064" name="Line 800"/>
            <p:cNvSpPr>
              <a:spLocks noChangeShapeType="1"/>
            </p:cNvSpPr>
            <p:nvPr/>
          </p:nvSpPr>
          <p:spPr bwMode="auto">
            <a:xfrm flipV="1">
              <a:off x="2781" y="3526"/>
              <a:ext cx="1" cy="36"/>
            </a:xfrm>
            <a:prstGeom prst="line">
              <a:avLst/>
            </a:prstGeom>
            <a:noFill/>
            <a:ln w="42863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065" name="Line 801"/>
            <p:cNvSpPr>
              <a:spLocks noChangeShapeType="1"/>
            </p:cNvSpPr>
            <p:nvPr/>
          </p:nvSpPr>
          <p:spPr bwMode="auto">
            <a:xfrm flipV="1">
              <a:off x="3223" y="3526"/>
              <a:ext cx="1" cy="36"/>
            </a:xfrm>
            <a:prstGeom prst="line">
              <a:avLst/>
            </a:prstGeom>
            <a:noFill/>
            <a:ln w="42863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066" name="Line 802"/>
            <p:cNvSpPr>
              <a:spLocks noChangeShapeType="1"/>
            </p:cNvSpPr>
            <p:nvPr/>
          </p:nvSpPr>
          <p:spPr bwMode="auto">
            <a:xfrm flipV="1">
              <a:off x="3655" y="3526"/>
              <a:ext cx="1" cy="36"/>
            </a:xfrm>
            <a:prstGeom prst="line">
              <a:avLst/>
            </a:prstGeom>
            <a:noFill/>
            <a:ln w="42863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067" name="Line 803"/>
            <p:cNvSpPr>
              <a:spLocks noChangeShapeType="1"/>
            </p:cNvSpPr>
            <p:nvPr/>
          </p:nvSpPr>
          <p:spPr bwMode="auto">
            <a:xfrm flipV="1">
              <a:off x="4087" y="3526"/>
              <a:ext cx="1" cy="36"/>
            </a:xfrm>
            <a:prstGeom prst="line">
              <a:avLst/>
            </a:prstGeom>
            <a:noFill/>
            <a:ln w="42863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068" name="Line 804"/>
            <p:cNvSpPr>
              <a:spLocks noChangeShapeType="1"/>
            </p:cNvSpPr>
            <p:nvPr/>
          </p:nvSpPr>
          <p:spPr bwMode="auto">
            <a:xfrm flipV="1">
              <a:off x="4519" y="3526"/>
              <a:ext cx="1" cy="36"/>
            </a:xfrm>
            <a:prstGeom prst="line">
              <a:avLst/>
            </a:prstGeom>
            <a:noFill/>
            <a:ln w="42863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069" name="Line 805"/>
            <p:cNvSpPr>
              <a:spLocks noChangeShapeType="1"/>
            </p:cNvSpPr>
            <p:nvPr/>
          </p:nvSpPr>
          <p:spPr bwMode="auto">
            <a:xfrm flipV="1">
              <a:off x="4951" y="3526"/>
              <a:ext cx="1" cy="36"/>
            </a:xfrm>
            <a:prstGeom prst="line">
              <a:avLst/>
            </a:prstGeom>
            <a:noFill/>
            <a:ln w="42863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070" name="Line 806"/>
            <p:cNvSpPr>
              <a:spLocks noChangeShapeType="1"/>
            </p:cNvSpPr>
            <p:nvPr/>
          </p:nvSpPr>
          <p:spPr bwMode="auto">
            <a:xfrm flipV="1">
              <a:off x="5383" y="3526"/>
              <a:ext cx="1" cy="36"/>
            </a:xfrm>
            <a:prstGeom prst="line">
              <a:avLst/>
            </a:prstGeom>
            <a:noFill/>
            <a:ln w="42863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071" name="Line 807"/>
            <p:cNvSpPr>
              <a:spLocks noChangeShapeType="1"/>
            </p:cNvSpPr>
            <p:nvPr/>
          </p:nvSpPr>
          <p:spPr bwMode="auto">
            <a:xfrm flipV="1">
              <a:off x="1053" y="2965"/>
              <a:ext cx="1" cy="9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072" name="Line 808"/>
            <p:cNvSpPr>
              <a:spLocks noChangeShapeType="1"/>
            </p:cNvSpPr>
            <p:nvPr/>
          </p:nvSpPr>
          <p:spPr bwMode="auto">
            <a:xfrm>
              <a:off x="1053" y="2965"/>
              <a:ext cx="9" cy="1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073" name="Line 809"/>
            <p:cNvSpPr>
              <a:spLocks noChangeShapeType="1"/>
            </p:cNvSpPr>
            <p:nvPr/>
          </p:nvSpPr>
          <p:spPr bwMode="auto">
            <a:xfrm flipV="1">
              <a:off x="1062" y="2956"/>
              <a:ext cx="1" cy="9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074" name="Line 810"/>
            <p:cNvSpPr>
              <a:spLocks noChangeShapeType="1"/>
            </p:cNvSpPr>
            <p:nvPr/>
          </p:nvSpPr>
          <p:spPr bwMode="auto">
            <a:xfrm>
              <a:off x="1062" y="2956"/>
              <a:ext cx="1" cy="1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075" name="Line 811"/>
            <p:cNvSpPr>
              <a:spLocks noChangeShapeType="1"/>
            </p:cNvSpPr>
            <p:nvPr/>
          </p:nvSpPr>
          <p:spPr bwMode="auto">
            <a:xfrm>
              <a:off x="1062" y="2956"/>
              <a:ext cx="1" cy="9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076" name="Line 812"/>
            <p:cNvSpPr>
              <a:spLocks noChangeShapeType="1"/>
            </p:cNvSpPr>
            <p:nvPr/>
          </p:nvSpPr>
          <p:spPr bwMode="auto">
            <a:xfrm>
              <a:off x="1062" y="2965"/>
              <a:ext cx="1" cy="1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077" name="Line 813"/>
            <p:cNvSpPr>
              <a:spLocks noChangeShapeType="1"/>
            </p:cNvSpPr>
            <p:nvPr/>
          </p:nvSpPr>
          <p:spPr bwMode="auto">
            <a:xfrm>
              <a:off x="1062" y="2965"/>
              <a:ext cx="9" cy="1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078" name="Line 814"/>
            <p:cNvSpPr>
              <a:spLocks noChangeShapeType="1"/>
            </p:cNvSpPr>
            <p:nvPr/>
          </p:nvSpPr>
          <p:spPr bwMode="auto">
            <a:xfrm>
              <a:off x="1071" y="2965"/>
              <a:ext cx="1" cy="9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079" name="Line 815"/>
            <p:cNvSpPr>
              <a:spLocks noChangeShapeType="1"/>
            </p:cNvSpPr>
            <p:nvPr/>
          </p:nvSpPr>
          <p:spPr bwMode="auto">
            <a:xfrm>
              <a:off x="1071" y="2974"/>
              <a:ext cx="1" cy="1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080" name="Line 816"/>
            <p:cNvSpPr>
              <a:spLocks noChangeShapeType="1"/>
            </p:cNvSpPr>
            <p:nvPr/>
          </p:nvSpPr>
          <p:spPr bwMode="auto">
            <a:xfrm>
              <a:off x="1071" y="2974"/>
              <a:ext cx="1" cy="1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081" name="Line 817"/>
            <p:cNvSpPr>
              <a:spLocks noChangeShapeType="1"/>
            </p:cNvSpPr>
            <p:nvPr/>
          </p:nvSpPr>
          <p:spPr bwMode="auto">
            <a:xfrm>
              <a:off x="1071" y="2974"/>
              <a:ext cx="1" cy="9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082" name="Line 818"/>
            <p:cNvSpPr>
              <a:spLocks noChangeShapeType="1"/>
            </p:cNvSpPr>
            <p:nvPr/>
          </p:nvSpPr>
          <p:spPr bwMode="auto">
            <a:xfrm flipV="1">
              <a:off x="1071" y="2974"/>
              <a:ext cx="9" cy="9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083" name="Line 819"/>
            <p:cNvSpPr>
              <a:spLocks noChangeShapeType="1"/>
            </p:cNvSpPr>
            <p:nvPr/>
          </p:nvSpPr>
          <p:spPr bwMode="auto">
            <a:xfrm>
              <a:off x="1080" y="2974"/>
              <a:ext cx="1" cy="1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084" name="Line 820"/>
            <p:cNvSpPr>
              <a:spLocks noChangeShapeType="1"/>
            </p:cNvSpPr>
            <p:nvPr/>
          </p:nvSpPr>
          <p:spPr bwMode="auto">
            <a:xfrm flipV="1">
              <a:off x="1080" y="2965"/>
              <a:ext cx="1" cy="9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085" name="Line 821"/>
            <p:cNvSpPr>
              <a:spLocks noChangeShapeType="1"/>
            </p:cNvSpPr>
            <p:nvPr/>
          </p:nvSpPr>
          <p:spPr bwMode="auto">
            <a:xfrm>
              <a:off x="1080" y="2965"/>
              <a:ext cx="1" cy="1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086" name="Line 822"/>
            <p:cNvSpPr>
              <a:spLocks noChangeShapeType="1"/>
            </p:cNvSpPr>
            <p:nvPr/>
          </p:nvSpPr>
          <p:spPr bwMode="auto">
            <a:xfrm>
              <a:off x="1080" y="2965"/>
              <a:ext cx="1" cy="1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087" name="Line 823"/>
            <p:cNvSpPr>
              <a:spLocks noChangeShapeType="1"/>
            </p:cNvSpPr>
            <p:nvPr/>
          </p:nvSpPr>
          <p:spPr bwMode="auto">
            <a:xfrm flipV="1">
              <a:off x="1080" y="2956"/>
              <a:ext cx="1" cy="9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088" name="Line 824"/>
            <p:cNvSpPr>
              <a:spLocks noChangeShapeType="1"/>
            </p:cNvSpPr>
            <p:nvPr/>
          </p:nvSpPr>
          <p:spPr bwMode="auto">
            <a:xfrm flipV="1">
              <a:off x="1080" y="2947"/>
              <a:ext cx="9" cy="9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089" name="Line 825"/>
            <p:cNvSpPr>
              <a:spLocks noChangeShapeType="1"/>
            </p:cNvSpPr>
            <p:nvPr/>
          </p:nvSpPr>
          <p:spPr bwMode="auto">
            <a:xfrm>
              <a:off x="1089" y="2947"/>
              <a:ext cx="1" cy="1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090" name="Line 826"/>
            <p:cNvSpPr>
              <a:spLocks noChangeShapeType="1"/>
            </p:cNvSpPr>
            <p:nvPr/>
          </p:nvSpPr>
          <p:spPr bwMode="auto">
            <a:xfrm>
              <a:off x="1089" y="2947"/>
              <a:ext cx="1" cy="1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091" name="Line 827"/>
            <p:cNvSpPr>
              <a:spLocks noChangeShapeType="1"/>
            </p:cNvSpPr>
            <p:nvPr/>
          </p:nvSpPr>
          <p:spPr bwMode="auto">
            <a:xfrm>
              <a:off x="1089" y="2947"/>
              <a:ext cx="1" cy="9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092" name="Line 828"/>
            <p:cNvSpPr>
              <a:spLocks noChangeShapeType="1"/>
            </p:cNvSpPr>
            <p:nvPr/>
          </p:nvSpPr>
          <p:spPr bwMode="auto">
            <a:xfrm>
              <a:off x="1089" y="2956"/>
              <a:ext cx="1" cy="1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093" name="Line 829"/>
            <p:cNvSpPr>
              <a:spLocks noChangeShapeType="1"/>
            </p:cNvSpPr>
            <p:nvPr/>
          </p:nvSpPr>
          <p:spPr bwMode="auto">
            <a:xfrm flipV="1">
              <a:off x="1089" y="2947"/>
              <a:ext cx="9" cy="9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094" name="Line 830"/>
            <p:cNvSpPr>
              <a:spLocks noChangeShapeType="1"/>
            </p:cNvSpPr>
            <p:nvPr/>
          </p:nvSpPr>
          <p:spPr bwMode="auto">
            <a:xfrm>
              <a:off x="1098" y="2947"/>
              <a:ext cx="1" cy="1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095" name="Line 831"/>
            <p:cNvSpPr>
              <a:spLocks noChangeShapeType="1"/>
            </p:cNvSpPr>
            <p:nvPr/>
          </p:nvSpPr>
          <p:spPr bwMode="auto">
            <a:xfrm>
              <a:off x="1098" y="2947"/>
              <a:ext cx="1" cy="9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096" name="Line 832"/>
            <p:cNvSpPr>
              <a:spLocks noChangeShapeType="1"/>
            </p:cNvSpPr>
            <p:nvPr/>
          </p:nvSpPr>
          <p:spPr bwMode="auto">
            <a:xfrm>
              <a:off x="1098" y="2956"/>
              <a:ext cx="1" cy="1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097" name="Line 833"/>
            <p:cNvSpPr>
              <a:spLocks noChangeShapeType="1"/>
            </p:cNvSpPr>
            <p:nvPr/>
          </p:nvSpPr>
          <p:spPr bwMode="auto">
            <a:xfrm>
              <a:off x="1098" y="2956"/>
              <a:ext cx="1" cy="18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098" name="Line 834"/>
            <p:cNvSpPr>
              <a:spLocks noChangeShapeType="1"/>
            </p:cNvSpPr>
            <p:nvPr/>
          </p:nvSpPr>
          <p:spPr bwMode="auto">
            <a:xfrm>
              <a:off x="1098" y="2974"/>
              <a:ext cx="9" cy="1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099" name="Line 835"/>
            <p:cNvSpPr>
              <a:spLocks noChangeShapeType="1"/>
            </p:cNvSpPr>
            <p:nvPr/>
          </p:nvSpPr>
          <p:spPr bwMode="auto">
            <a:xfrm>
              <a:off x="1107" y="2974"/>
              <a:ext cx="1" cy="1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100" name="Line 836"/>
            <p:cNvSpPr>
              <a:spLocks noChangeShapeType="1"/>
            </p:cNvSpPr>
            <p:nvPr/>
          </p:nvSpPr>
          <p:spPr bwMode="auto">
            <a:xfrm>
              <a:off x="1107" y="2974"/>
              <a:ext cx="1" cy="9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101" name="Line 837"/>
            <p:cNvSpPr>
              <a:spLocks noChangeShapeType="1"/>
            </p:cNvSpPr>
            <p:nvPr/>
          </p:nvSpPr>
          <p:spPr bwMode="auto">
            <a:xfrm>
              <a:off x="1107" y="2983"/>
              <a:ext cx="1" cy="1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102" name="Line 838"/>
            <p:cNvSpPr>
              <a:spLocks noChangeShapeType="1"/>
            </p:cNvSpPr>
            <p:nvPr/>
          </p:nvSpPr>
          <p:spPr bwMode="auto">
            <a:xfrm>
              <a:off x="1107" y="2983"/>
              <a:ext cx="1" cy="1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103" name="Line 839"/>
            <p:cNvSpPr>
              <a:spLocks noChangeShapeType="1"/>
            </p:cNvSpPr>
            <p:nvPr/>
          </p:nvSpPr>
          <p:spPr bwMode="auto">
            <a:xfrm>
              <a:off x="1107" y="2983"/>
              <a:ext cx="9" cy="1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104" name="Line 840"/>
            <p:cNvSpPr>
              <a:spLocks noChangeShapeType="1"/>
            </p:cNvSpPr>
            <p:nvPr/>
          </p:nvSpPr>
          <p:spPr bwMode="auto">
            <a:xfrm>
              <a:off x="1116" y="2983"/>
              <a:ext cx="1" cy="1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105" name="Line 841"/>
            <p:cNvSpPr>
              <a:spLocks noChangeShapeType="1"/>
            </p:cNvSpPr>
            <p:nvPr/>
          </p:nvSpPr>
          <p:spPr bwMode="auto">
            <a:xfrm>
              <a:off x="1116" y="2983"/>
              <a:ext cx="1" cy="1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106" name="Line 842"/>
            <p:cNvSpPr>
              <a:spLocks noChangeShapeType="1"/>
            </p:cNvSpPr>
            <p:nvPr/>
          </p:nvSpPr>
          <p:spPr bwMode="auto">
            <a:xfrm flipV="1">
              <a:off x="1116" y="2974"/>
              <a:ext cx="1" cy="9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107" name="Line 843"/>
            <p:cNvSpPr>
              <a:spLocks noChangeShapeType="1"/>
            </p:cNvSpPr>
            <p:nvPr/>
          </p:nvSpPr>
          <p:spPr bwMode="auto">
            <a:xfrm>
              <a:off x="1116" y="2974"/>
              <a:ext cx="1" cy="1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108" name="Line 844"/>
            <p:cNvSpPr>
              <a:spLocks noChangeShapeType="1"/>
            </p:cNvSpPr>
            <p:nvPr/>
          </p:nvSpPr>
          <p:spPr bwMode="auto">
            <a:xfrm>
              <a:off x="1116" y="2974"/>
              <a:ext cx="9" cy="1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109" name="Line 845"/>
            <p:cNvSpPr>
              <a:spLocks noChangeShapeType="1"/>
            </p:cNvSpPr>
            <p:nvPr/>
          </p:nvSpPr>
          <p:spPr bwMode="auto">
            <a:xfrm flipV="1">
              <a:off x="1125" y="2956"/>
              <a:ext cx="1" cy="18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110" name="Line 846"/>
            <p:cNvSpPr>
              <a:spLocks noChangeShapeType="1"/>
            </p:cNvSpPr>
            <p:nvPr/>
          </p:nvSpPr>
          <p:spPr bwMode="auto">
            <a:xfrm>
              <a:off x="1125" y="2956"/>
              <a:ext cx="1" cy="1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111" name="Line 847"/>
            <p:cNvSpPr>
              <a:spLocks noChangeShapeType="1"/>
            </p:cNvSpPr>
            <p:nvPr/>
          </p:nvSpPr>
          <p:spPr bwMode="auto">
            <a:xfrm flipV="1">
              <a:off x="1125" y="2947"/>
              <a:ext cx="1" cy="9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112" name="Line 848"/>
            <p:cNvSpPr>
              <a:spLocks noChangeShapeType="1"/>
            </p:cNvSpPr>
            <p:nvPr/>
          </p:nvSpPr>
          <p:spPr bwMode="auto">
            <a:xfrm flipV="1">
              <a:off x="1125" y="2938"/>
              <a:ext cx="1" cy="9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113" name="Line 849"/>
            <p:cNvSpPr>
              <a:spLocks noChangeShapeType="1"/>
            </p:cNvSpPr>
            <p:nvPr/>
          </p:nvSpPr>
          <p:spPr bwMode="auto">
            <a:xfrm>
              <a:off x="1125" y="2938"/>
              <a:ext cx="1" cy="9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114" name="Line 850"/>
            <p:cNvSpPr>
              <a:spLocks noChangeShapeType="1"/>
            </p:cNvSpPr>
            <p:nvPr/>
          </p:nvSpPr>
          <p:spPr bwMode="auto">
            <a:xfrm>
              <a:off x="1125" y="2947"/>
              <a:ext cx="9" cy="9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115" name="Line 851"/>
            <p:cNvSpPr>
              <a:spLocks noChangeShapeType="1"/>
            </p:cNvSpPr>
            <p:nvPr/>
          </p:nvSpPr>
          <p:spPr bwMode="auto">
            <a:xfrm flipV="1">
              <a:off x="1134" y="2947"/>
              <a:ext cx="1" cy="9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116" name="Line 852"/>
            <p:cNvSpPr>
              <a:spLocks noChangeShapeType="1"/>
            </p:cNvSpPr>
            <p:nvPr/>
          </p:nvSpPr>
          <p:spPr bwMode="auto">
            <a:xfrm>
              <a:off x="1134" y="2947"/>
              <a:ext cx="1" cy="1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117" name="Line 853"/>
            <p:cNvSpPr>
              <a:spLocks noChangeShapeType="1"/>
            </p:cNvSpPr>
            <p:nvPr/>
          </p:nvSpPr>
          <p:spPr bwMode="auto">
            <a:xfrm>
              <a:off x="1134" y="2947"/>
              <a:ext cx="1" cy="9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118" name="Line 854"/>
            <p:cNvSpPr>
              <a:spLocks noChangeShapeType="1"/>
            </p:cNvSpPr>
            <p:nvPr/>
          </p:nvSpPr>
          <p:spPr bwMode="auto">
            <a:xfrm>
              <a:off x="1134" y="2956"/>
              <a:ext cx="1" cy="1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119" name="Line 855"/>
            <p:cNvSpPr>
              <a:spLocks noChangeShapeType="1"/>
            </p:cNvSpPr>
            <p:nvPr/>
          </p:nvSpPr>
          <p:spPr bwMode="auto">
            <a:xfrm>
              <a:off x="1134" y="2956"/>
              <a:ext cx="9" cy="1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120" name="Line 856"/>
            <p:cNvSpPr>
              <a:spLocks noChangeShapeType="1"/>
            </p:cNvSpPr>
            <p:nvPr/>
          </p:nvSpPr>
          <p:spPr bwMode="auto">
            <a:xfrm>
              <a:off x="1143" y="2956"/>
              <a:ext cx="1" cy="1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121" name="Line 857"/>
            <p:cNvSpPr>
              <a:spLocks noChangeShapeType="1"/>
            </p:cNvSpPr>
            <p:nvPr/>
          </p:nvSpPr>
          <p:spPr bwMode="auto">
            <a:xfrm>
              <a:off x="1143" y="2956"/>
              <a:ext cx="1" cy="9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122" name="Line 858"/>
            <p:cNvSpPr>
              <a:spLocks noChangeShapeType="1"/>
            </p:cNvSpPr>
            <p:nvPr/>
          </p:nvSpPr>
          <p:spPr bwMode="auto">
            <a:xfrm>
              <a:off x="1143" y="2965"/>
              <a:ext cx="1" cy="1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123" name="Line 859"/>
            <p:cNvSpPr>
              <a:spLocks noChangeShapeType="1"/>
            </p:cNvSpPr>
            <p:nvPr/>
          </p:nvSpPr>
          <p:spPr bwMode="auto">
            <a:xfrm>
              <a:off x="1143" y="2965"/>
              <a:ext cx="1" cy="9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124" name="Line 860"/>
            <p:cNvSpPr>
              <a:spLocks noChangeShapeType="1"/>
            </p:cNvSpPr>
            <p:nvPr/>
          </p:nvSpPr>
          <p:spPr bwMode="auto">
            <a:xfrm>
              <a:off x="1143" y="2974"/>
              <a:ext cx="9" cy="9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125" name="Line 861"/>
            <p:cNvSpPr>
              <a:spLocks noChangeShapeType="1"/>
            </p:cNvSpPr>
            <p:nvPr/>
          </p:nvSpPr>
          <p:spPr bwMode="auto">
            <a:xfrm>
              <a:off x="1152" y="2983"/>
              <a:ext cx="1" cy="1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126" name="Line 862"/>
            <p:cNvSpPr>
              <a:spLocks noChangeShapeType="1"/>
            </p:cNvSpPr>
            <p:nvPr/>
          </p:nvSpPr>
          <p:spPr bwMode="auto">
            <a:xfrm>
              <a:off x="1152" y="2983"/>
              <a:ext cx="1" cy="1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127" name="Line 863"/>
            <p:cNvSpPr>
              <a:spLocks noChangeShapeType="1"/>
            </p:cNvSpPr>
            <p:nvPr/>
          </p:nvSpPr>
          <p:spPr bwMode="auto">
            <a:xfrm>
              <a:off x="1152" y="2983"/>
              <a:ext cx="1" cy="1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128" name="Line 864"/>
            <p:cNvSpPr>
              <a:spLocks noChangeShapeType="1"/>
            </p:cNvSpPr>
            <p:nvPr/>
          </p:nvSpPr>
          <p:spPr bwMode="auto">
            <a:xfrm flipV="1">
              <a:off x="1152" y="2974"/>
              <a:ext cx="1" cy="9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129" name="Line 865"/>
            <p:cNvSpPr>
              <a:spLocks noChangeShapeType="1"/>
            </p:cNvSpPr>
            <p:nvPr/>
          </p:nvSpPr>
          <p:spPr bwMode="auto">
            <a:xfrm>
              <a:off x="1152" y="2974"/>
              <a:ext cx="9" cy="9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130" name="Line 866"/>
            <p:cNvSpPr>
              <a:spLocks noChangeShapeType="1"/>
            </p:cNvSpPr>
            <p:nvPr/>
          </p:nvSpPr>
          <p:spPr bwMode="auto">
            <a:xfrm>
              <a:off x="1161" y="2983"/>
              <a:ext cx="1" cy="1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131" name="Line 867"/>
            <p:cNvSpPr>
              <a:spLocks noChangeShapeType="1"/>
            </p:cNvSpPr>
            <p:nvPr/>
          </p:nvSpPr>
          <p:spPr bwMode="auto">
            <a:xfrm>
              <a:off x="1161" y="2983"/>
              <a:ext cx="1" cy="1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132" name="Line 868"/>
            <p:cNvSpPr>
              <a:spLocks noChangeShapeType="1"/>
            </p:cNvSpPr>
            <p:nvPr/>
          </p:nvSpPr>
          <p:spPr bwMode="auto">
            <a:xfrm flipV="1">
              <a:off x="1161" y="2974"/>
              <a:ext cx="1" cy="9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133" name="Line 869"/>
            <p:cNvSpPr>
              <a:spLocks noChangeShapeType="1"/>
            </p:cNvSpPr>
            <p:nvPr/>
          </p:nvSpPr>
          <p:spPr bwMode="auto">
            <a:xfrm>
              <a:off x="1161" y="2974"/>
              <a:ext cx="1" cy="1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134" name="Line 870"/>
            <p:cNvSpPr>
              <a:spLocks noChangeShapeType="1"/>
            </p:cNvSpPr>
            <p:nvPr/>
          </p:nvSpPr>
          <p:spPr bwMode="auto">
            <a:xfrm flipV="1">
              <a:off x="1161" y="2965"/>
              <a:ext cx="9" cy="9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135" name="Line 871"/>
            <p:cNvSpPr>
              <a:spLocks noChangeShapeType="1"/>
            </p:cNvSpPr>
            <p:nvPr/>
          </p:nvSpPr>
          <p:spPr bwMode="auto">
            <a:xfrm flipV="1">
              <a:off x="1170" y="2956"/>
              <a:ext cx="1" cy="9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136" name="Line 872"/>
            <p:cNvSpPr>
              <a:spLocks noChangeShapeType="1"/>
            </p:cNvSpPr>
            <p:nvPr/>
          </p:nvSpPr>
          <p:spPr bwMode="auto">
            <a:xfrm>
              <a:off x="1170" y="2956"/>
              <a:ext cx="1" cy="1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137" name="Line 873"/>
            <p:cNvSpPr>
              <a:spLocks noChangeShapeType="1"/>
            </p:cNvSpPr>
            <p:nvPr/>
          </p:nvSpPr>
          <p:spPr bwMode="auto">
            <a:xfrm>
              <a:off x="1170" y="2956"/>
              <a:ext cx="1" cy="1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138" name="Line 874"/>
            <p:cNvSpPr>
              <a:spLocks noChangeShapeType="1"/>
            </p:cNvSpPr>
            <p:nvPr/>
          </p:nvSpPr>
          <p:spPr bwMode="auto">
            <a:xfrm>
              <a:off x="1170" y="2956"/>
              <a:ext cx="1" cy="1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139" name="Line 875"/>
            <p:cNvSpPr>
              <a:spLocks noChangeShapeType="1"/>
            </p:cNvSpPr>
            <p:nvPr/>
          </p:nvSpPr>
          <p:spPr bwMode="auto">
            <a:xfrm>
              <a:off x="1170" y="2956"/>
              <a:ext cx="1" cy="1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140" name="Line 876"/>
            <p:cNvSpPr>
              <a:spLocks noChangeShapeType="1"/>
            </p:cNvSpPr>
            <p:nvPr/>
          </p:nvSpPr>
          <p:spPr bwMode="auto">
            <a:xfrm>
              <a:off x="1170" y="2956"/>
              <a:ext cx="9" cy="1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141" name="Line 877"/>
            <p:cNvSpPr>
              <a:spLocks noChangeShapeType="1"/>
            </p:cNvSpPr>
            <p:nvPr/>
          </p:nvSpPr>
          <p:spPr bwMode="auto">
            <a:xfrm flipV="1">
              <a:off x="1179" y="2947"/>
              <a:ext cx="1" cy="9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142" name="Line 878"/>
            <p:cNvSpPr>
              <a:spLocks noChangeShapeType="1"/>
            </p:cNvSpPr>
            <p:nvPr/>
          </p:nvSpPr>
          <p:spPr bwMode="auto">
            <a:xfrm>
              <a:off x="1179" y="2947"/>
              <a:ext cx="1" cy="1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143" name="Line 879"/>
            <p:cNvSpPr>
              <a:spLocks noChangeShapeType="1"/>
            </p:cNvSpPr>
            <p:nvPr/>
          </p:nvSpPr>
          <p:spPr bwMode="auto">
            <a:xfrm>
              <a:off x="1179" y="2947"/>
              <a:ext cx="1" cy="1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144" name="Line 880"/>
            <p:cNvSpPr>
              <a:spLocks noChangeShapeType="1"/>
            </p:cNvSpPr>
            <p:nvPr/>
          </p:nvSpPr>
          <p:spPr bwMode="auto">
            <a:xfrm>
              <a:off x="1179" y="2947"/>
              <a:ext cx="1" cy="1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145" name="Line 881"/>
            <p:cNvSpPr>
              <a:spLocks noChangeShapeType="1"/>
            </p:cNvSpPr>
            <p:nvPr/>
          </p:nvSpPr>
          <p:spPr bwMode="auto">
            <a:xfrm>
              <a:off x="1179" y="2947"/>
              <a:ext cx="9" cy="9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146" name="Line 882"/>
            <p:cNvSpPr>
              <a:spLocks noChangeShapeType="1"/>
            </p:cNvSpPr>
            <p:nvPr/>
          </p:nvSpPr>
          <p:spPr bwMode="auto">
            <a:xfrm>
              <a:off x="1188" y="2956"/>
              <a:ext cx="1" cy="1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147" name="Line 883"/>
            <p:cNvSpPr>
              <a:spLocks noChangeShapeType="1"/>
            </p:cNvSpPr>
            <p:nvPr/>
          </p:nvSpPr>
          <p:spPr bwMode="auto">
            <a:xfrm>
              <a:off x="1188" y="2956"/>
              <a:ext cx="1" cy="1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148" name="Line 884"/>
            <p:cNvSpPr>
              <a:spLocks noChangeShapeType="1"/>
            </p:cNvSpPr>
            <p:nvPr/>
          </p:nvSpPr>
          <p:spPr bwMode="auto">
            <a:xfrm>
              <a:off x="1188" y="2956"/>
              <a:ext cx="1" cy="9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149" name="Line 885"/>
            <p:cNvSpPr>
              <a:spLocks noChangeShapeType="1"/>
            </p:cNvSpPr>
            <p:nvPr/>
          </p:nvSpPr>
          <p:spPr bwMode="auto">
            <a:xfrm>
              <a:off x="1188" y="2965"/>
              <a:ext cx="1" cy="1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150" name="Line 886"/>
            <p:cNvSpPr>
              <a:spLocks noChangeShapeType="1"/>
            </p:cNvSpPr>
            <p:nvPr/>
          </p:nvSpPr>
          <p:spPr bwMode="auto">
            <a:xfrm>
              <a:off x="1188" y="2965"/>
              <a:ext cx="9" cy="1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151" name="Line 887"/>
            <p:cNvSpPr>
              <a:spLocks noChangeShapeType="1"/>
            </p:cNvSpPr>
            <p:nvPr/>
          </p:nvSpPr>
          <p:spPr bwMode="auto">
            <a:xfrm>
              <a:off x="1197" y="2965"/>
              <a:ext cx="1" cy="1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152" name="Line 888"/>
            <p:cNvSpPr>
              <a:spLocks noChangeShapeType="1"/>
            </p:cNvSpPr>
            <p:nvPr/>
          </p:nvSpPr>
          <p:spPr bwMode="auto">
            <a:xfrm>
              <a:off x="1197" y="2965"/>
              <a:ext cx="1" cy="1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153" name="Line 889"/>
            <p:cNvSpPr>
              <a:spLocks noChangeShapeType="1"/>
            </p:cNvSpPr>
            <p:nvPr/>
          </p:nvSpPr>
          <p:spPr bwMode="auto">
            <a:xfrm>
              <a:off x="1197" y="2965"/>
              <a:ext cx="1" cy="9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154" name="Line 890"/>
            <p:cNvSpPr>
              <a:spLocks noChangeShapeType="1"/>
            </p:cNvSpPr>
            <p:nvPr/>
          </p:nvSpPr>
          <p:spPr bwMode="auto">
            <a:xfrm>
              <a:off x="1197" y="2974"/>
              <a:ext cx="1" cy="1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155" name="Line 891"/>
            <p:cNvSpPr>
              <a:spLocks noChangeShapeType="1"/>
            </p:cNvSpPr>
            <p:nvPr/>
          </p:nvSpPr>
          <p:spPr bwMode="auto">
            <a:xfrm>
              <a:off x="1197" y="2974"/>
              <a:ext cx="9" cy="1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156" name="Line 892"/>
            <p:cNvSpPr>
              <a:spLocks noChangeShapeType="1"/>
            </p:cNvSpPr>
            <p:nvPr/>
          </p:nvSpPr>
          <p:spPr bwMode="auto">
            <a:xfrm>
              <a:off x="1206" y="2974"/>
              <a:ext cx="1" cy="1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157" name="Line 893"/>
            <p:cNvSpPr>
              <a:spLocks noChangeShapeType="1"/>
            </p:cNvSpPr>
            <p:nvPr/>
          </p:nvSpPr>
          <p:spPr bwMode="auto">
            <a:xfrm>
              <a:off x="1206" y="2974"/>
              <a:ext cx="1" cy="1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158" name="Line 894"/>
            <p:cNvSpPr>
              <a:spLocks noChangeShapeType="1"/>
            </p:cNvSpPr>
            <p:nvPr/>
          </p:nvSpPr>
          <p:spPr bwMode="auto">
            <a:xfrm flipV="1">
              <a:off x="1206" y="2965"/>
              <a:ext cx="1" cy="9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159" name="Line 895"/>
            <p:cNvSpPr>
              <a:spLocks noChangeShapeType="1"/>
            </p:cNvSpPr>
            <p:nvPr/>
          </p:nvSpPr>
          <p:spPr bwMode="auto">
            <a:xfrm>
              <a:off x="1206" y="2965"/>
              <a:ext cx="1" cy="1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160" name="Line 896"/>
            <p:cNvSpPr>
              <a:spLocks noChangeShapeType="1"/>
            </p:cNvSpPr>
            <p:nvPr/>
          </p:nvSpPr>
          <p:spPr bwMode="auto">
            <a:xfrm>
              <a:off x="1206" y="2965"/>
              <a:ext cx="9" cy="1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161" name="Line 897"/>
            <p:cNvSpPr>
              <a:spLocks noChangeShapeType="1"/>
            </p:cNvSpPr>
            <p:nvPr/>
          </p:nvSpPr>
          <p:spPr bwMode="auto">
            <a:xfrm>
              <a:off x="1215" y="2965"/>
              <a:ext cx="1" cy="9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162" name="Line 898"/>
            <p:cNvSpPr>
              <a:spLocks noChangeShapeType="1"/>
            </p:cNvSpPr>
            <p:nvPr/>
          </p:nvSpPr>
          <p:spPr bwMode="auto">
            <a:xfrm>
              <a:off x="1215" y="2974"/>
              <a:ext cx="1" cy="1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163" name="Line 899"/>
            <p:cNvSpPr>
              <a:spLocks noChangeShapeType="1"/>
            </p:cNvSpPr>
            <p:nvPr/>
          </p:nvSpPr>
          <p:spPr bwMode="auto">
            <a:xfrm>
              <a:off x="1215" y="2974"/>
              <a:ext cx="1" cy="1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164" name="Line 900"/>
            <p:cNvSpPr>
              <a:spLocks noChangeShapeType="1"/>
            </p:cNvSpPr>
            <p:nvPr/>
          </p:nvSpPr>
          <p:spPr bwMode="auto">
            <a:xfrm>
              <a:off x="1215" y="2974"/>
              <a:ext cx="1" cy="1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165" name="Line 901"/>
            <p:cNvSpPr>
              <a:spLocks noChangeShapeType="1"/>
            </p:cNvSpPr>
            <p:nvPr/>
          </p:nvSpPr>
          <p:spPr bwMode="auto">
            <a:xfrm flipV="1">
              <a:off x="1215" y="2965"/>
              <a:ext cx="1" cy="9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166" name="Line 902"/>
            <p:cNvSpPr>
              <a:spLocks noChangeShapeType="1"/>
            </p:cNvSpPr>
            <p:nvPr/>
          </p:nvSpPr>
          <p:spPr bwMode="auto">
            <a:xfrm>
              <a:off x="1215" y="2965"/>
              <a:ext cx="9" cy="1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167" name="Line 903"/>
            <p:cNvSpPr>
              <a:spLocks noChangeShapeType="1"/>
            </p:cNvSpPr>
            <p:nvPr/>
          </p:nvSpPr>
          <p:spPr bwMode="auto">
            <a:xfrm>
              <a:off x="1224" y="2965"/>
              <a:ext cx="1" cy="1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168" name="Line 904"/>
            <p:cNvSpPr>
              <a:spLocks noChangeShapeType="1"/>
            </p:cNvSpPr>
            <p:nvPr/>
          </p:nvSpPr>
          <p:spPr bwMode="auto">
            <a:xfrm>
              <a:off x="1224" y="2965"/>
              <a:ext cx="1" cy="1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169" name="Line 905"/>
            <p:cNvSpPr>
              <a:spLocks noChangeShapeType="1"/>
            </p:cNvSpPr>
            <p:nvPr/>
          </p:nvSpPr>
          <p:spPr bwMode="auto">
            <a:xfrm>
              <a:off x="1224" y="2965"/>
              <a:ext cx="1" cy="1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170" name="Line 906"/>
            <p:cNvSpPr>
              <a:spLocks noChangeShapeType="1"/>
            </p:cNvSpPr>
            <p:nvPr/>
          </p:nvSpPr>
          <p:spPr bwMode="auto">
            <a:xfrm>
              <a:off x="1224" y="2965"/>
              <a:ext cx="1" cy="1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171" name="Line 907"/>
            <p:cNvSpPr>
              <a:spLocks noChangeShapeType="1"/>
            </p:cNvSpPr>
            <p:nvPr/>
          </p:nvSpPr>
          <p:spPr bwMode="auto">
            <a:xfrm>
              <a:off x="1224" y="2965"/>
              <a:ext cx="9" cy="1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172" name="Line 908"/>
            <p:cNvSpPr>
              <a:spLocks noChangeShapeType="1"/>
            </p:cNvSpPr>
            <p:nvPr/>
          </p:nvSpPr>
          <p:spPr bwMode="auto">
            <a:xfrm>
              <a:off x="1233" y="2965"/>
              <a:ext cx="1" cy="1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173" name="Line 909"/>
            <p:cNvSpPr>
              <a:spLocks noChangeShapeType="1"/>
            </p:cNvSpPr>
            <p:nvPr/>
          </p:nvSpPr>
          <p:spPr bwMode="auto">
            <a:xfrm>
              <a:off x="1233" y="2965"/>
              <a:ext cx="1" cy="1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174" name="Line 910"/>
            <p:cNvSpPr>
              <a:spLocks noChangeShapeType="1"/>
            </p:cNvSpPr>
            <p:nvPr/>
          </p:nvSpPr>
          <p:spPr bwMode="auto">
            <a:xfrm flipV="1">
              <a:off x="1233" y="2956"/>
              <a:ext cx="1" cy="9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175" name="Line 911"/>
            <p:cNvSpPr>
              <a:spLocks noChangeShapeType="1"/>
            </p:cNvSpPr>
            <p:nvPr/>
          </p:nvSpPr>
          <p:spPr bwMode="auto">
            <a:xfrm>
              <a:off x="1233" y="2956"/>
              <a:ext cx="1" cy="1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176" name="Line 912"/>
            <p:cNvSpPr>
              <a:spLocks noChangeShapeType="1"/>
            </p:cNvSpPr>
            <p:nvPr/>
          </p:nvSpPr>
          <p:spPr bwMode="auto">
            <a:xfrm>
              <a:off x="1233" y="2956"/>
              <a:ext cx="9" cy="1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177" name="Line 913"/>
            <p:cNvSpPr>
              <a:spLocks noChangeShapeType="1"/>
            </p:cNvSpPr>
            <p:nvPr/>
          </p:nvSpPr>
          <p:spPr bwMode="auto">
            <a:xfrm>
              <a:off x="1242" y="2956"/>
              <a:ext cx="1" cy="1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178" name="Line 914"/>
            <p:cNvSpPr>
              <a:spLocks noChangeShapeType="1"/>
            </p:cNvSpPr>
            <p:nvPr/>
          </p:nvSpPr>
          <p:spPr bwMode="auto">
            <a:xfrm>
              <a:off x="1242" y="2956"/>
              <a:ext cx="1" cy="1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179" name="Line 915"/>
            <p:cNvSpPr>
              <a:spLocks noChangeShapeType="1"/>
            </p:cNvSpPr>
            <p:nvPr/>
          </p:nvSpPr>
          <p:spPr bwMode="auto">
            <a:xfrm>
              <a:off x="1242" y="2956"/>
              <a:ext cx="1" cy="1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180" name="Line 916"/>
            <p:cNvSpPr>
              <a:spLocks noChangeShapeType="1"/>
            </p:cNvSpPr>
            <p:nvPr/>
          </p:nvSpPr>
          <p:spPr bwMode="auto">
            <a:xfrm>
              <a:off x="1242" y="2956"/>
              <a:ext cx="1" cy="1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181" name="Line 917"/>
            <p:cNvSpPr>
              <a:spLocks noChangeShapeType="1"/>
            </p:cNvSpPr>
            <p:nvPr/>
          </p:nvSpPr>
          <p:spPr bwMode="auto">
            <a:xfrm>
              <a:off x="1242" y="2956"/>
              <a:ext cx="9" cy="9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182" name="Line 918"/>
            <p:cNvSpPr>
              <a:spLocks noChangeShapeType="1"/>
            </p:cNvSpPr>
            <p:nvPr/>
          </p:nvSpPr>
          <p:spPr bwMode="auto">
            <a:xfrm>
              <a:off x="1251" y="2965"/>
              <a:ext cx="1" cy="9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183" name="Line 919"/>
            <p:cNvSpPr>
              <a:spLocks noChangeShapeType="1"/>
            </p:cNvSpPr>
            <p:nvPr/>
          </p:nvSpPr>
          <p:spPr bwMode="auto">
            <a:xfrm>
              <a:off x="1251" y="2974"/>
              <a:ext cx="1" cy="9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184" name="Line 920"/>
            <p:cNvSpPr>
              <a:spLocks noChangeShapeType="1"/>
            </p:cNvSpPr>
            <p:nvPr/>
          </p:nvSpPr>
          <p:spPr bwMode="auto">
            <a:xfrm>
              <a:off x="1251" y="2983"/>
              <a:ext cx="1" cy="1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185" name="Line 921"/>
            <p:cNvSpPr>
              <a:spLocks noChangeShapeType="1"/>
            </p:cNvSpPr>
            <p:nvPr/>
          </p:nvSpPr>
          <p:spPr bwMode="auto">
            <a:xfrm>
              <a:off x="1251" y="2983"/>
              <a:ext cx="1" cy="1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186" name="Line 922"/>
            <p:cNvSpPr>
              <a:spLocks noChangeShapeType="1"/>
            </p:cNvSpPr>
            <p:nvPr/>
          </p:nvSpPr>
          <p:spPr bwMode="auto">
            <a:xfrm>
              <a:off x="1251" y="2983"/>
              <a:ext cx="9" cy="1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187" name="Line 923"/>
            <p:cNvSpPr>
              <a:spLocks noChangeShapeType="1"/>
            </p:cNvSpPr>
            <p:nvPr/>
          </p:nvSpPr>
          <p:spPr bwMode="auto">
            <a:xfrm>
              <a:off x="1260" y="2983"/>
              <a:ext cx="1" cy="1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188" name="Line 924"/>
            <p:cNvSpPr>
              <a:spLocks noChangeShapeType="1"/>
            </p:cNvSpPr>
            <p:nvPr/>
          </p:nvSpPr>
          <p:spPr bwMode="auto">
            <a:xfrm>
              <a:off x="1260" y="2983"/>
              <a:ext cx="1" cy="1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189" name="Line 925"/>
            <p:cNvSpPr>
              <a:spLocks noChangeShapeType="1"/>
            </p:cNvSpPr>
            <p:nvPr/>
          </p:nvSpPr>
          <p:spPr bwMode="auto">
            <a:xfrm>
              <a:off x="1260" y="2983"/>
              <a:ext cx="1" cy="1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190" name="Line 926"/>
            <p:cNvSpPr>
              <a:spLocks noChangeShapeType="1"/>
            </p:cNvSpPr>
            <p:nvPr/>
          </p:nvSpPr>
          <p:spPr bwMode="auto">
            <a:xfrm flipV="1">
              <a:off x="1260" y="2974"/>
              <a:ext cx="1" cy="9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191" name="Line 927"/>
            <p:cNvSpPr>
              <a:spLocks noChangeShapeType="1"/>
            </p:cNvSpPr>
            <p:nvPr/>
          </p:nvSpPr>
          <p:spPr bwMode="auto">
            <a:xfrm flipV="1">
              <a:off x="1260" y="2965"/>
              <a:ext cx="1" cy="9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192" name="Line 928"/>
            <p:cNvSpPr>
              <a:spLocks noChangeShapeType="1"/>
            </p:cNvSpPr>
            <p:nvPr/>
          </p:nvSpPr>
          <p:spPr bwMode="auto">
            <a:xfrm>
              <a:off x="1260" y="2965"/>
              <a:ext cx="9" cy="1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193" name="Line 929"/>
            <p:cNvSpPr>
              <a:spLocks noChangeShapeType="1"/>
            </p:cNvSpPr>
            <p:nvPr/>
          </p:nvSpPr>
          <p:spPr bwMode="auto">
            <a:xfrm flipV="1">
              <a:off x="1269" y="2956"/>
              <a:ext cx="1" cy="9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194" name="Line 930"/>
            <p:cNvSpPr>
              <a:spLocks noChangeShapeType="1"/>
            </p:cNvSpPr>
            <p:nvPr/>
          </p:nvSpPr>
          <p:spPr bwMode="auto">
            <a:xfrm>
              <a:off x="1269" y="2956"/>
              <a:ext cx="1" cy="1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195" name="Line 931"/>
            <p:cNvSpPr>
              <a:spLocks noChangeShapeType="1"/>
            </p:cNvSpPr>
            <p:nvPr/>
          </p:nvSpPr>
          <p:spPr bwMode="auto">
            <a:xfrm>
              <a:off x="1269" y="2956"/>
              <a:ext cx="1" cy="1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196" name="Line 932"/>
            <p:cNvSpPr>
              <a:spLocks noChangeShapeType="1"/>
            </p:cNvSpPr>
            <p:nvPr/>
          </p:nvSpPr>
          <p:spPr bwMode="auto">
            <a:xfrm flipV="1">
              <a:off x="1269" y="2938"/>
              <a:ext cx="1" cy="18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197" name="Line 933"/>
            <p:cNvSpPr>
              <a:spLocks noChangeShapeType="1"/>
            </p:cNvSpPr>
            <p:nvPr/>
          </p:nvSpPr>
          <p:spPr bwMode="auto">
            <a:xfrm>
              <a:off x="1269" y="2938"/>
              <a:ext cx="9" cy="1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198" name="Line 934"/>
            <p:cNvSpPr>
              <a:spLocks noChangeShapeType="1"/>
            </p:cNvSpPr>
            <p:nvPr/>
          </p:nvSpPr>
          <p:spPr bwMode="auto">
            <a:xfrm>
              <a:off x="1278" y="2938"/>
              <a:ext cx="1" cy="1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199" name="Line 935"/>
            <p:cNvSpPr>
              <a:spLocks noChangeShapeType="1"/>
            </p:cNvSpPr>
            <p:nvPr/>
          </p:nvSpPr>
          <p:spPr bwMode="auto">
            <a:xfrm>
              <a:off x="1278" y="2938"/>
              <a:ext cx="1" cy="9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200" name="Line 936"/>
            <p:cNvSpPr>
              <a:spLocks noChangeShapeType="1"/>
            </p:cNvSpPr>
            <p:nvPr/>
          </p:nvSpPr>
          <p:spPr bwMode="auto">
            <a:xfrm flipV="1">
              <a:off x="1278" y="2938"/>
              <a:ext cx="1" cy="9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201" name="Line 937"/>
            <p:cNvSpPr>
              <a:spLocks noChangeShapeType="1"/>
            </p:cNvSpPr>
            <p:nvPr/>
          </p:nvSpPr>
          <p:spPr bwMode="auto">
            <a:xfrm>
              <a:off x="1278" y="2938"/>
              <a:ext cx="1" cy="1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202" name="Line 938"/>
            <p:cNvSpPr>
              <a:spLocks noChangeShapeType="1"/>
            </p:cNvSpPr>
            <p:nvPr/>
          </p:nvSpPr>
          <p:spPr bwMode="auto">
            <a:xfrm>
              <a:off x="1278" y="2938"/>
              <a:ext cx="9" cy="18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203" name="Line 939"/>
            <p:cNvSpPr>
              <a:spLocks noChangeShapeType="1"/>
            </p:cNvSpPr>
            <p:nvPr/>
          </p:nvSpPr>
          <p:spPr bwMode="auto">
            <a:xfrm>
              <a:off x="1287" y="2956"/>
              <a:ext cx="1" cy="9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204" name="Line 940"/>
            <p:cNvSpPr>
              <a:spLocks noChangeShapeType="1"/>
            </p:cNvSpPr>
            <p:nvPr/>
          </p:nvSpPr>
          <p:spPr bwMode="auto">
            <a:xfrm>
              <a:off x="1287" y="2965"/>
              <a:ext cx="1" cy="1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205" name="Line 941"/>
            <p:cNvSpPr>
              <a:spLocks noChangeShapeType="1"/>
            </p:cNvSpPr>
            <p:nvPr/>
          </p:nvSpPr>
          <p:spPr bwMode="auto">
            <a:xfrm>
              <a:off x="1287" y="2965"/>
              <a:ext cx="1" cy="9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206" name="Line 942"/>
            <p:cNvSpPr>
              <a:spLocks noChangeShapeType="1"/>
            </p:cNvSpPr>
            <p:nvPr/>
          </p:nvSpPr>
          <p:spPr bwMode="auto">
            <a:xfrm>
              <a:off x="1287" y="2974"/>
              <a:ext cx="1" cy="9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207" name="Line 943"/>
            <p:cNvSpPr>
              <a:spLocks noChangeShapeType="1"/>
            </p:cNvSpPr>
            <p:nvPr/>
          </p:nvSpPr>
          <p:spPr bwMode="auto">
            <a:xfrm>
              <a:off x="1287" y="2983"/>
              <a:ext cx="9" cy="1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208" name="Line 944"/>
            <p:cNvSpPr>
              <a:spLocks noChangeShapeType="1"/>
            </p:cNvSpPr>
            <p:nvPr/>
          </p:nvSpPr>
          <p:spPr bwMode="auto">
            <a:xfrm>
              <a:off x="1296" y="2983"/>
              <a:ext cx="1" cy="1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209" name="Line 945"/>
            <p:cNvSpPr>
              <a:spLocks noChangeShapeType="1"/>
            </p:cNvSpPr>
            <p:nvPr/>
          </p:nvSpPr>
          <p:spPr bwMode="auto">
            <a:xfrm>
              <a:off x="1296" y="2983"/>
              <a:ext cx="1" cy="9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210" name="Line 946"/>
            <p:cNvSpPr>
              <a:spLocks noChangeShapeType="1"/>
            </p:cNvSpPr>
            <p:nvPr/>
          </p:nvSpPr>
          <p:spPr bwMode="auto">
            <a:xfrm>
              <a:off x="1296" y="2992"/>
              <a:ext cx="1" cy="1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211" name="Line 947"/>
            <p:cNvSpPr>
              <a:spLocks noChangeShapeType="1"/>
            </p:cNvSpPr>
            <p:nvPr/>
          </p:nvSpPr>
          <p:spPr bwMode="auto">
            <a:xfrm flipV="1">
              <a:off x="1296" y="2983"/>
              <a:ext cx="1" cy="9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212" name="Line 948"/>
            <p:cNvSpPr>
              <a:spLocks noChangeShapeType="1"/>
            </p:cNvSpPr>
            <p:nvPr/>
          </p:nvSpPr>
          <p:spPr bwMode="auto">
            <a:xfrm>
              <a:off x="1296" y="2983"/>
              <a:ext cx="9" cy="9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213" name="Line 949"/>
            <p:cNvSpPr>
              <a:spLocks noChangeShapeType="1"/>
            </p:cNvSpPr>
            <p:nvPr/>
          </p:nvSpPr>
          <p:spPr bwMode="auto">
            <a:xfrm flipV="1">
              <a:off x="1305" y="2974"/>
              <a:ext cx="1" cy="18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214" name="Line 950"/>
            <p:cNvSpPr>
              <a:spLocks noChangeShapeType="1"/>
            </p:cNvSpPr>
            <p:nvPr/>
          </p:nvSpPr>
          <p:spPr bwMode="auto">
            <a:xfrm>
              <a:off x="1305" y="2974"/>
              <a:ext cx="1" cy="1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215" name="Line 951"/>
            <p:cNvSpPr>
              <a:spLocks noChangeShapeType="1"/>
            </p:cNvSpPr>
            <p:nvPr/>
          </p:nvSpPr>
          <p:spPr bwMode="auto">
            <a:xfrm flipV="1">
              <a:off x="1305" y="2965"/>
              <a:ext cx="1" cy="9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216" name="Line 952"/>
            <p:cNvSpPr>
              <a:spLocks noChangeShapeType="1"/>
            </p:cNvSpPr>
            <p:nvPr/>
          </p:nvSpPr>
          <p:spPr bwMode="auto">
            <a:xfrm>
              <a:off x="1305" y="2965"/>
              <a:ext cx="1" cy="1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217" name="Line 953"/>
            <p:cNvSpPr>
              <a:spLocks noChangeShapeType="1"/>
            </p:cNvSpPr>
            <p:nvPr/>
          </p:nvSpPr>
          <p:spPr bwMode="auto">
            <a:xfrm>
              <a:off x="1305" y="2965"/>
              <a:ext cx="1" cy="1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218" name="Line 954"/>
            <p:cNvSpPr>
              <a:spLocks noChangeShapeType="1"/>
            </p:cNvSpPr>
            <p:nvPr/>
          </p:nvSpPr>
          <p:spPr bwMode="auto">
            <a:xfrm flipV="1">
              <a:off x="1305" y="2956"/>
              <a:ext cx="9" cy="9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219" name="Line 955"/>
            <p:cNvSpPr>
              <a:spLocks noChangeShapeType="1"/>
            </p:cNvSpPr>
            <p:nvPr/>
          </p:nvSpPr>
          <p:spPr bwMode="auto">
            <a:xfrm>
              <a:off x="1314" y="2956"/>
              <a:ext cx="1" cy="1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220" name="Line 956"/>
            <p:cNvSpPr>
              <a:spLocks noChangeShapeType="1"/>
            </p:cNvSpPr>
            <p:nvPr/>
          </p:nvSpPr>
          <p:spPr bwMode="auto">
            <a:xfrm>
              <a:off x="1314" y="2956"/>
              <a:ext cx="1" cy="1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221" name="Line 957"/>
            <p:cNvSpPr>
              <a:spLocks noChangeShapeType="1"/>
            </p:cNvSpPr>
            <p:nvPr/>
          </p:nvSpPr>
          <p:spPr bwMode="auto">
            <a:xfrm>
              <a:off x="1314" y="2956"/>
              <a:ext cx="1" cy="1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222" name="Line 958"/>
            <p:cNvSpPr>
              <a:spLocks noChangeShapeType="1"/>
            </p:cNvSpPr>
            <p:nvPr/>
          </p:nvSpPr>
          <p:spPr bwMode="auto">
            <a:xfrm>
              <a:off x="1314" y="2956"/>
              <a:ext cx="1" cy="1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223" name="Line 959"/>
            <p:cNvSpPr>
              <a:spLocks noChangeShapeType="1"/>
            </p:cNvSpPr>
            <p:nvPr/>
          </p:nvSpPr>
          <p:spPr bwMode="auto">
            <a:xfrm flipV="1">
              <a:off x="1314" y="2947"/>
              <a:ext cx="9" cy="9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224" name="Line 960"/>
            <p:cNvSpPr>
              <a:spLocks noChangeShapeType="1"/>
            </p:cNvSpPr>
            <p:nvPr/>
          </p:nvSpPr>
          <p:spPr bwMode="auto">
            <a:xfrm>
              <a:off x="1323" y="2947"/>
              <a:ext cx="1" cy="1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225" name="Line 961"/>
            <p:cNvSpPr>
              <a:spLocks noChangeShapeType="1"/>
            </p:cNvSpPr>
            <p:nvPr/>
          </p:nvSpPr>
          <p:spPr bwMode="auto">
            <a:xfrm>
              <a:off x="1323" y="2947"/>
              <a:ext cx="1" cy="1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226" name="Line 962"/>
            <p:cNvSpPr>
              <a:spLocks noChangeShapeType="1"/>
            </p:cNvSpPr>
            <p:nvPr/>
          </p:nvSpPr>
          <p:spPr bwMode="auto">
            <a:xfrm>
              <a:off x="1323" y="2947"/>
              <a:ext cx="1" cy="9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227" name="Line 963"/>
            <p:cNvSpPr>
              <a:spLocks noChangeShapeType="1"/>
            </p:cNvSpPr>
            <p:nvPr/>
          </p:nvSpPr>
          <p:spPr bwMode="auto">
            <a:xfrm>
              <a:off x="1323" y="2956"/>
              <a:ext cx="1" cy="1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228" name="Line 964"/>
            <p:cNvSpPr>
              <a:spLocks noChangeShapeType="1"/>
            </p:cNvSpPr>
            <p:nvPr/>
          </p:nvSpPr>
          <p:spPr bwMode="auto">
            <a:xfrm>
              <a:off x="1323" y="2956"/>
              <a:ext cx="9" cy="9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229" name="Line 965"/>
            <p:cNvSpPr>
              <a:spLocks noChangeShapeType="1"/>
            </p:cNvSpPr>
            <p:nvPr/>
          </p:nvSpPr>
          <p:spPr bwMode="auto">
            <a:xfrm>
              <a:off x="1332" y="2965"/>
              <a:ext cx="1" cy="1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230" name="Line 966"/>
            <p:cNvSpPr>
              <a:spLocks noChangeShapeType="1"/>
            </p:cNvSpPr>
            <p:nvPr/>
          </p:nvSpPr>
          <p:spPr bwMode="auto">
            <a:xfrm>
              <a:off x="1332" y="2965"/>
              <a:ext cx="1" cy="1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231" name="Line 967"/>
            <p:cNvSpPr>
              <a:spLocks noChangeShapeType="1"/>
            </p:cNvSpPr>
            <p:nvPr/>
          </p:nvSpPr>
          <p:spPr bwMode="auto">
            <a:xfrm>
              <a:off x="1332" y="2965"/>
              <a:ext cx="1" cy="1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232" name="Line 968"/>
            <p:cNvSpPr>
              <a:spLocks noChangeShapeType="1"/>
            </p:cNvSpPr>
            <p:nvPr/>
          </p:nvSpPr>
          <p:spPr bwMode="auto">
            <a:xfrm>
              <a:off x="1332" y="2965"/>
              <a:ext cx="1" cy="1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233" name="Line 969"/>
            <p:cNvSpPr>
              <a:spLocks noChangeShapeType="1"/>
            </p:cNvSpPr>
            <p:nvPr/>
          </p:nvSpPr>
          <p:spPr bwMode="auto">
            <a:xfrm>
              <a:off x="1332" y="2965"/>
              <a:ext cx="9" cy="1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234" name="Line 970"/>
            <p:cNvSpPr>
              <a:spLocks noChangeShapeType="1"/>
            </p:cNvSpPr>
            <p:nvPr/>
          </p:nvSpPr>
          <p:spPr bwMode="auto">
            <a:xfrm>
              <a:off x="1341" y="2965"/>
              <a:ext cx="1" cy="1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235" name="Line 971"/>
            <p:cNvSpPr>
              <a:spLocks noChangeShapeType="1"/>
            </p:cNvSpPr>
            <p:nvPr/>
          </p:nvSpPr>
          <p:spPr bwMode="auto">
            <a:xfrm>
              <a:off x="1341" y="2965"/>
              <a:ext cx="1" cy="1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236" name="Line 972"/>
            <p:cNvSpPr>
              <a:spLocks noChangeShapeType="1"/>
            </p:cNvSpPr>
            <p:nvPr/>
          </p:nvSpPr>
          <p:spPr bwMode="auto">
            <a:xfrm>
              <a:off x="1341" y="2965"/>
              <a:ext cx="1" cy="9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237" name="Line 973"/>
            <p:cNvSpPr>
              <a:spLocks noChangeShapeType="1"/>
            </p:cNvSpPr>
            <p:nvPr/>
          </p:nvSpPr>
          <p:spPr bwMode="auto">
            <a:xfrm flipV="1">
              <a:off x="1341" y="2965"/>
              <a:ext cx="1" cy="9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238" name="Line 974"/>
            <p:cNvSpPr>
              <a:spLocks noChangeShapeType="1"/>
            </p:cNvSpPr>
            <p:nvPr/>
          </p:nvSpPr>
          <p:spPr bwMode="auto">
            <a:xfrm>
              <a:off x="1341" y="2965"/>
              <a:ext cx="9" cy="1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239" name="Line 975"/>
            <p:cNvSpPr>
              <a:spLocks noChangeShapeType="1"/>
            </p:cNvSpPr>
            <p:nvPr/>
          </p:nvSpPr>
          <p:spPr bwMode="auto">
            <a:xfrm>
              <a:off x="1350" y="2965"/>
              <a:ext cx="1" cy="1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240" name="Line 976"/>
            <p:cNvSpPr>
              <a:spLocks noChangeShapeType="1"/>
            </p:cNvSpPr>
            <p:nvPr/>
          </p:nvSpPr>
          <p:spPr bwMode="auto">
            <a:xfrm>
              <a:off x="1350" y="2965"/>
              <a:ext cx="1" cy="1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241" name="Line 977"/>
            <p:cNvSpPr>
              <a:spLocks noChangeShapeType="1"/>
            </p:cNvSpPr>
            <p:nvPr/>
          </p:nvSpPr>
          <p:spPr bwMode="auto">
            <a:xfrm>
              <a:off x="1350" y="2965"/>
              <a:ext cx="1" cy="1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242" name="Line 978"/>
            <p:cNvSpPr>
              <a:spLocks noChangeShapeType="1"/>
            </p:cNvSpPr>
            <p:nvPr/>
          </p:nvSpPr>
          <p:spPr bwMode="auto">
            <a:xfrm>
              <a:off x="1350" y="2965"/>
              <a:ext cx="1" cy="1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243" name="Line 979"/>
            <p:cNvSpPr>
              <a:spLocks noChangeShapeType="1"/>
            </p:cNvSpPr>
            <p:nvPr/>
          </p:nvSpPr>
          <p:spPr bwMode="auto">
            <a:xfrm>
              <a:off x="1350" y="2965"/>
              <a:ext cx="1" cy="9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244" name="Line 980"/>
            <p:cNvSpPr>
              <a:spLocks noChangeShapeType="1"/>
            </p:cNvSpPr>
            <p:nvPr/>
          </p:nvSpPr>
          <p:spPr bwMode="auto">
            <a:xfrm flipV="1">
              <a:off x="1350" y="2965"/>
              <a:ext cx="9" cy="9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245" name="Line 981"/>
            <p:cNvSpPr>
              <a:spLocks noChangeShapeType="1"/>
            </p:cNvSpPr>
            <p:nvPr/>
          </p:nvSpPr>
          <p:spPr bwMode="auto">
            <a:xfrm>
              <a:off x="1359" y="2965"/>
              <a:ext cx="1" cy="1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246" name="Line 982"/>
            <p:cNvSpPr>
              <a:spLocks noChangeShapeType="1"/>
            </p:cNvSpPr>
            <p:nvPr/>
          </p:nvSpPr>
          <p:spPr bwMode="auto">
            <a:xfrm>
              <a:off x="1359" y="2965"/>
              <a:ext cx="1" cy="1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247" name="Line 983"/>
            <p:cNvSpPr>
              <a:spLocks noChangeShapeType="1"/>
            </p:cNvSpPr>
            <p:nvPr/>
          </p:nvSpPr>
          <p:spPr bwMode="auto">
            <a:xfrm flipV="1">
              <a:off x="1359" y="2956"/>
              <a:ext cx="1" cy="9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248" name="Line 984"/>
            <p:cNvSpPr>
              <a:spLocks noChangeShapeType="1"/>
            </p:cNvSpPr>
            <p:nvPr/>
          </p:nvSpPr>
          <p:spPr bwMode="auto">
            <a:xfrm>
              <a:off x="1359" y="2956"/>
              <a:ext cx="1" cy="9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249" name="Line 985"/>
            <p:cNvSpPr>
              <a:spLocks noChangeShapeType="1"/>
            </p:cNvSpPr>
            <p:nvPr/>
          </p:nvSpPr>
          <p:spPr bwMode="auto">
            <a:xfrm>
              <a:off x="1359" y="2965"/>
              <a:ext cx="9" cy="9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250" name="Line 986"/>
            <p:cNvSpPr>
              <a:spLocks noChangeShapeType="1"/>
            </p:cNvSpPr>
            <p:nvPr/>
          </p:nvSpPr>
          <p:spPr bwMode="auto">
            <a:xfrm>
              <a:off x="1368" y="2974"/>
              <a:ext cx="1" cy="1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grpSp>
          <p:nvGrpSpPr>
            <p:cNvPr id="114251" name="Group 987"/>
            <p:cNvGrpSpPr>
              <a:grpSpLocks/>
            </p:cNvGrpSpPr>
            <p:nvPr/>
          </p:nvGrpSpPr>
          <p:grpSpPr bwMode="auto">
            <a:xfrm>
              <a:off x="1368" y="2866"/>
              <a:ext cx="343" cy="181"/>
              <a:chOff x="1368" y="2866"/>
              <a:chExt cx="343" cy="181"/>
            </a:xfrm>
          </p:grpSpPr>
          <p:sp>
            <p:nvSpPr>
              <p:cNvPr id="115942" name="Line 988"/>
              <p:cNvSpPr>
                <a:spLocks noChangeShapeType="1"/>
              </p:cNvSpPr>
              <p:nvPr/>
            </p:nvSpPr>
            <p:spPr bwMode="auto">
              <a:xfrm>
                <a:off x="1368" y="2974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943" name="Line 989"/>
              <p:cNvSpPr>
                <a:spLocks noChangeShapeType="1"/>
              </p:cNvSpPr>
              <p:nvPr/>
            </p:nvSpPr>
            <p:spPr bwMode="auto">
              <a:xfrm>
                <a:off x="1368" y="2974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944" name="Line 990"/>
              <p:cNvSpPr>
                <a:spLocks noChangeShapeType="1"/>
              </p:cNvSpPr>
              <p:nvPr/>
            </p:nvSpPr>
            <p:spPr bwMode="auto">
              <a:xfrm>
                <a:off x="1368" y="2974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945" name="Line 991"/>
              <p:cNvSpPr>
                <a:spLocks noChangeShapeType="1"/>
              </p:cNvSpPr>
              <p:nvPr/>
            </p:nvSpPr>
            <p:spPr bwMode="auto">
              <a:xfrm flipV="1">
                <a:off x="1368" y="2965"/>
                <a:ext cx="9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946" name="Line 992"/>
              <p:cNvSpPr>
                <a:spLocks noChangeShapeType="1"/>
              </p:cNvSpPr>
              <p:nvPr/>
            </p:nvSpPr>
            <p:spPr bwMode="auto">
              <a:xfrm>
                <a:off x="1377" y="2965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947" name="Line 993"/>
              <p:cNvSpPr>
                <a:spLocks noChangeShapeType="1"/>
              </p:cNvSpPr>
              <p:nvPr/>
            </p:nvSpPr>
            <p:spPr bwMode="auto">
              <a:xfrm>
                <a:off x="1377" y="2965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948" name="Line 994"/>
              <p:cNvSpPr>
                <a:spLocks noChangeShapeType="1"/>
              </p:cNvSpPr>
              <p:nvPr/>
            </p:nvSpPr>
            <p:spPr bwMode="auto">
              <a:xfrm>
                <a:off x="1377" y="2965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949" name="Line 995"/>
              <p:cNvSpPr>
                <a:spLocks noChangeShapeType="1"/>
              </p:cNvSpPr>
              <p:nvPr/>
            </p:nvSpPr>
            <p:spPr bwMode="auto">
              <a:xfrm flipV="1">
                <a:off x="1377" y="2956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950" name="Line 996"/>
              <p:cNvSpPr>
                <a:spLocks noChangeShapeType="1"/>
              </p:cNvSpPr>
              <p:nvPr/>
            </p:nvSpPr>
            <p:spPr bwMode="auto">
              <a:xfrm>
                <a:off x="1377" y="2956"/>
                <a:ext cx="9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951" name="Line 997"/>
              <p:cNvSpPr>
                <a:spLocks noChangeShapeType="1"/>
              </p:cNvSpPr>
              <p:nvPr/>
            </p:nvSpPr>
            <p:spPr bwMode="auto">
              <a:xfrm>
                <a:off x="1386" y="2965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952" name="Line 998"/>
              <p:cNvSpPr>
                <a:spLocks noChangeShapeType="1"/>
              </p:cNvSpPr>
              <p:nvPr/>
            </p:nvSpPr>
            <p:spPr bwMode="auto">
              <a:xfrm flipV="1">
                <a:off x="1386" y="2956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953" name="Line 999"/>
              <p:cNvSpPr>
                <a:spLocks noChangeShapeType="1"/>
              </p:cNvSpPr>
              <p:nvPr/>
            </p:nvSpPr>
            <p:spPr bwMode="auto">
              <a:xfrm>
                <a:off x="1386" y="2956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954" name="Line 1000"/>
              <p:cNvSpPr>
                <a:spLocks noChangeShapeType="1"/>
              </p:cNvSpPr>
              <p:nvPr/>
            </p:nvSpPr>
            <p:spPr bwMode="auto">
              <a:xfrm>
                <a:off x="1386" y="2965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955" name="Line 1001"/>
              <p:cNvSpPr>
                <a:spLocks noChangeShapeType="1"/>
              </p:cNvSpPr>
              <p:nvPr/>
            </p:nvSpPr>
            <p:spPr bwMode="auto">
              <a:xfrm>
                <a:off x="1386" y="2965"/>
                <a:ext cx="9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956" name="Line 1002"/>
              <p:cNvSpPr>
                <a:spLocks noChangeShapeType="1"/>
              </p:cNvSpPr>
              <p:nvPr/>
            </p:nvSpPr>
            <p:spPr bwMode="auto">
              <a:xfrm>
                <a:off x="1395" y="2965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957" name="Line 1003"/>
              <p:cNvSpPr>
                <a:spLocks noChangeShapeType="1"/>
              </p:cNvSpPr>
              <p:nvPr/>
            </p:nvSpPr>
            <p:spPr bwMode="auto">
              <a:xfrm flipV="1">
                <a:off x="1395" y="2956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958" name="Line 1004"/>
              <p:cNvSpPr>
                <a:spLocks noChangeShapeType="1"/>
              </p:cNvSpPr>
              <p:nvPr/>
            </p:nvSpPr>
            <p:spPr bwMode="auto">
              <a:xfrm>
                <a:off x="1395" y="2956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959" name="Line 1005"/>
              <p:cNvSpPr>
                <a:spLocks noChangeShapeType="1"/>
              </p:cNvSpPr>
              <p:nvPr/>
            </p:nvSpPr>
            <p:spPr bwMode="auto">
              <a:xfrm>
                <a:off x="1395" y="2956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960" name="Line 1006"/>
              <p:cNvSpPr>
                <a:spLocks noChangeShapeType="1"/>
              </p:cNvSpPr>
              <p:nvPr/>
            </p:nvSpPr>
            <p:spPr bwMode="auto">
              <a:xfrm>
                <a:off x="1395" y="2965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961" name="Line 1007"/>
              <p:cNvSpPr>
                <a:spLocks noChangeShapeType="1"/>
              </p:cNvSpPr>
              <p:nvPr/>
            </p:nvSpPr>
            <p:spPr bwMode="auto">
              <a:xfrm>
                <a:off x="1395" y="2974"/>
                <a:ext cx="9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962" name="Line 1008"/>
              <p:cNvSpPr>
                <a:spLocks noChangeShapeType="1"/>
              </p:cNvSpPr>
              <p:nvPr/>
            </p:nvSpPr>
            <p:spPr bwMode="auto">
              <a:xfrm flipV="1">
                <a:off x="1404" y="2974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963" name="Line 1009"/>
              <p:cNvSpPr>
                <a:spLocks noChangeShapeType="1"/>
              </p:cNvSpPr>
              <p:nvPr/>
            </p:nvSpPr>
            <p:spPr bwMode="auto">
              <a:xfrm>
                <a:off x="1404" y="2974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964" name="Line 1010"/>
              <p:cNvSpPr>
                <a:spLocks noChangeShapeType="1"/>
              </p:cNvSpPr>
              <p:nvPr/>
            </p:nvSpPr>
            <p:spPr bwMode="auto">
              <a:xfrm>
                <a:off x="1404" y="2974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965" name="Line 1011"/>
              <p:cNvSpPr>
                <a:spLocks noChangeShapeType="1"/>
              </p:cNvSpPr>
              <p:nvPr/>
            </p:nvSpPr>
            <p:spPr bwMode="auto">
              <a:xfrm flipV="1">
                <a:off x="1404" y="2965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966" name="Line 1012"/>
              <p:cNvSpPr>
                <a:spLocks noChangeShapeType="1"/>
              </p:cNvSpPr>
              <p:nvPr/>
            </p:nvSpPr>
            <p:spPr bwMode="auto">
              <a:xfrm flipV="1">
                <a:off x="1404" y="2956"/>
                <a:ext cx="9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967" name="Line 1013"/>
              <p:cNvSpPr>
                <a:spLocks noChangeShapeType="1"/>
              </p:cNvSpPr>
              <p:nvPr/>
            </p:nvSpPr>
            <p:spPr bwMode="auto">
              <a:xfrm>
                <a:off x="1413" y="2956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968" name="Line 1014"/>
              <p:cNvSpPr>
                <a:spLocks noChangeShapeType="1"/>
              </p:cNvSpPr>
              <p:nvPr/>
            </p:nvSpPr>
            <p:spPr bwMode="auto">
              <a:xfrm>
                <a:off x="1413" y="2956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969" name="Line 1015"/>
              <p:cNvSpPr>
                <a:spLocks noChangeShapeType="1"/>
              </p:cNvSpPr>
              <p:nvPr/>
            </p:nvSpPr>
            <p:spPr bwMode="auto">
              <a:xfrm>
                <a:off x="1413" y="2956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970" name="Line 1016"/>
              <p:cNvSpPr>
                <a:spLocks noChangeShapeType="1"/>
              </p:cNvSpPr>
              <p:nvPr/>
            </p:nvSpPr>
            <p:spPr bwMode="auto">
              <a:xfrm>
                <a:off x="1413" y="2956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971" name="Line 1017"/>
              <p:cNvSpPr>
                <a:spLocks noChangeShapeType="1"/>
              </p:cNvSpPr>
              <p:nvPr/>
            </p:nvSpPr>
            <p:spPr bwMode="auto">
              <a:xfrm>
                <a:off x="1413" y="2956"/>
                <a:ext cx="9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972" name="Line 1018"/>
              <p:cNvSpPr>
                <a:spLocks noChangeShapeType="1"/>
              </p:cNvSpPr>
              <p:nvPr/>
            </p:nvSpPr>
            <p:spPr bwMode="auto">
              <a:xfrm>
                <a:off x="1422" y="2965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973" name="Line 1019"/>
              <p:cNvSpPr>
                <a:spLocks noChangeShapeType="1"/>
              </p:cNvSpPr>
              <p:nvPr/>
            </p:nvSpPr>
            <p:spPr bwMode="auto">
              <a:xfrm>
                <a:off x="1422" y="2965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974" name="Line 1020"/>
              <p:cNvSpPr>
                <a:spLocks noChangeShapeType="1"/>
              </p:cNvSpPr>
              <p:nvPr/>
            </p:nvSpPr>
            <p:spPr bwMode="auto">
              <a:xfrm>
                <a:off x="1422" y="2965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975" name="Line 1021"/>
              <p:cNvSpPr>
                <a:spLocks noChangeShapeType="1"/>
              </p:cNvSpPr>
              <p:nvPr/>
            </p:nvSpPr>
            <p:spPr bwMode="auto">
              <a:xfrm flipV="1">
                <a:off x="1422" y="2956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976" name="Line 1022"/>
              <p:cNvSpPr>
                <a:spLocks noChangeShapeType="1"/>
              </p:cNvSpPr>
              <p:nvPr/>
            </p:nvSpPr>
            <p:spPr bwMode="auto">
              <a:xfrm>
                <a:off x="1422" y="2956"/>
                <a:ext cx="9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977" name="Line 1023"/>
              <p:cNvSpPr>
                <a:spLocks noChangeShapeType="1"/>
              </p:cNvSpPr>
              <p:nvPr/>
            </p:nvSpPr>
            <p:spPr bwMode="auto">
              <a:xfrm>
                <a:off x="1431" y="2956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978" name="Line 1024"/>
              <p:cNvSpPr>
                <a:spLocks noChangeShapeType="1"/>
              </p:cNvSpPr>
              <p:nvPr/>
            </p:nvSpPr>
            <p:spPr bwMode="auto">
              <a:xfrm>
                <a:off x="1431" y="2965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979" name="Line 1025"/>
              <p:cNvSpPr>
                <a:spLocks noChangeShapeType="1"/>
              </p:cNvSpPr>
              <p:nvPr/>
            </p:nvSpPr>
            <p:spPr bwMode="auto">
              <a:xfrm>
                <a:off x="1431" y="2974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980" name="Line 1026"/>
              <p:cNvSpPr>
                <a:spLocks noChangeShapeType="1"/>
              </p:cNvSpPr>
              <p:nvPr/>
            </p:nvSpPr>
            <p:spPr bwMode="auto">
              <a:xfrm>
                <a:off x="1431" y="2983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981" name="Line 1027"/>
              <p:cNvSpPr>
                <a:spLocks noChangeShapeType="1"/>
              </p:cNvSpPr>
              <p:nvPr/>
            </p:nvSpPr>
            <p:spPr bwMode="auto">
              <a:xfrm flipV="1">
                <a:off x="1431" y="2983"/>
                <a:ext cx="9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982" name="Line 1028"/>
              <p:cNvSpPr>
                <a:spLocks noChangeShapeType="1"/>
              </p:cNvSpPr>
              <p:nvPr/>
            </p:nvSpPr>
            <p:spPr bwMode="auto">
              <a:xfrm flipV="1">
                <a:off x="1440" y="2974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983" name="Line 1029"/>
              <p:cNvSpPr>
                <a:spLocks noChangeShapeType="1"/>
              </p:cNvSpPr>
              <p:nvPr/>
            </p:nvSpPr>
            <p:spPr bwMode="auto">
              <a:xfrm>
                <a:off x="1440" y="2974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984" name="Line 1030"/>
              <p:cNvSpPr>
                <a:spLocks noChangeShapeType="1"/>
              </p:cNvSpPr>
              <p:nvPr/>
            </p:nvSpPr>
            <p:spPr bwMode="auto">
              <a:xfrm flipV="1">
                <a:off x="1440" y="2965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985" name="Line 1031"/>
              <p:cNvSpPr>
                <a:spLocks noChangeShapeType="1"/>
              </p:cNvSpPr>
              <p:nvPr/>
            </p:nvSpPr>
            <p:spPr bwMode="auto">
              <a:xfrm>
                <a:off x="1440" y="2965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986" name="Line 1032"/>
              <p:cNvSpPr>
                <a:spLocks noChangeShapeType="1"/>
              </p:cNvSpPr>
              <p:nvPr/>
            </p:nvSpPr>
            <p:spPr bwMode="auto">
              <a:xfrm>
                <a:off x="1440" y="2965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987" name="Line 1033"/>
              <p:cNvSpPr>
                <a:spLocks noChangeShapeType="1"/>
              </p:cNvSpPr>
              <p:nvPr/>
            </p:nvSpPr>
            <p:spPr bwMode="auto">
              <a:xfrm>
                <a:off x="1440" y="2965"/>
                <a:ext cx="9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988" name="Line 1034"/>
              <p:cNvSpPr>
                <a:spLocks noChangeShapeType="1"/>
              </p:cNvSpPr>
              <p:nvPr/>
            </p:nvSpPr>
            <p:spPr bwMode="auto">
              <a:xfrm>
                <a:off x="1449" y="2965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989" name="Line 1035"/>
              <p:cNvSpPr>
                <a:spLocks noChangeShapeType="1"/>
              </p:cNvSpPr>
              <p:nvPr/>
            </p:nvSpPr>
            <p:spPr bwMode="auto">
              <a:xfrm flipV="1">
                <a:off x="1449" y="2947"/>
                <a:ext cx="1" cy="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990" name="Line 1036"/>
              <p:cNvSpPr>
                <a:spLocks noChangeShapeType="1"/>
              </p:cNvSpPr>
              <p:nvPr/>
            </p:nvSpPr>
            <p:spPr bwMode="auto">
              <a:xfrm flipV="1">
                <a:off x="1449" y="2938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991" name="Line 1037"/>
              <p:cNvSpPr>
                <a:spLocks noChangeShapeType="1"/>
              </p:cNvSpPr>
              <p:nvPr/>
            </p:nvSpPr>
            <p:spPr bwMode="auto">
              <a:xfrm>
                <a:off x="1449" y="2938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992" name="Line 1038"/>
              <p:cNvSpPr>
                <a:spLocks noChangeShapeType="1"/>
              </p:cNvSpPr>
              <p:nvPr/>
            </p:nvSpPr>
            <p:spPr bwMode="auto">
              <a:xfrm>
                <a:off x="1449" y="2947"/>
                <a:ext cx="9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993" name="Line 1039"/>
              <p:cNvSpPr>
                <a:spLocks noChangeShapeType="1"/>
              </p:cNvSpPr>
              <p:nvPr/>
            </p:nvSpPr>
            <p:spPr bwMode="auto">
              <a:xfrm>
                <a:off x="1458" y="2947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994" name="Line 1040"/>
              <p:cNvSpPr>
                <a:spLocks noChangeShapeType="1"/>
              </p:cNvSpPr>
              <p:nvPr/>
            </p:nvSpPr>
            <p:spPr bwMode="auto">
              <a:xfrm>
                <a:off x="1458" y="2947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995" name="Line 1041"/>
              <p:cNvSpPr>
                <a:spLocks noChangeShapeType="1"/>
              </p:cNvSpPr>
              <p:nvPr/>
            </p:nvSpPr>
            <p:spPr bwMode="auto">
              <a:xfrm>
                <a:off x="1458" y="2947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996" name="Line 1042"/>
              <p:cNvSpPr>
                <a:spLocks noChangeShapeType="1"/>
              </p:cNvSpPr>
              <p:nvPr/>
            </p:nvSpPr>
            <p:spPr bwMode="auto">
              <a:xfrm>
                <a:off x="1458" y="2947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997" name="Line 1043"/>
              <p:cNvSpPr>
                <a:spLocks noChangeShapeType="1"/>
              </p:cNvSpPr>
              <p:nvPr/>
            </p:nvSpPr>
            <p:spPr bwMode="auto">
              <a:xfrm>
                <a:off x="1458" y="2947"/>
                <a:ext cx="9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998" name="Line 1044"/>
              <p:cNvSpPr>
                <a:spLocks noChangeShapeType="1"/>
              </p:cNvSpPr>
              <p:nvPr/>
            </p:nvSpPr>
            <p:spPr bwMode="auto">
              <a:xfrm>
                <a:off x="1467" y="2956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999" name="Line 1045"/>
              <p:cNvSpPr>
                <a:spLocks noChangeShapeType="1"/>
              </p:cNvSpPr>
              <p:nvPr/>
            </p:nvSpPr>
            <p:spPr bwMode="auto">
              <a:xfrm>
                <a:off x="1467" y="2956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000" name="Line 1046"/>
              <p:cNvSpPr>
                <a:spLocks noChangeShapeType="1"/>
              </p:cNvSpPr>
              <p:nvPr/>
            </p:nvSpPr>
            <p:spPr bwMode="auto">
              <a:xfrm>
                <a:off x="1467" y="2965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001" name="Line 1047"/>
              <p:cNvSpPr>
                <a:spLocks noChangeShapeType="1"/>
              </p:cNvSpPr>
              <p:nvPr/>
            </p:nvSpPr>
            <p:spPr bwMode="auto">
              <a:xfrm>
                <a:off x="1467" y="2974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002" name="Line 1048"/>
              <p:cNvSpPr>
                <a:spLocks noChangeShapeType="1"/>
              </p:cNvSpPr>
              <p:nvPr/>
            </p:nvSpPr>
            <p:spPr bwMode="auto">
              <a:xfrm>
                <a:off x="1467" y="2974"/>
                <a:ext cx="9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003" name="Line 1049"/>
              <p:cNvSpPr>
                <a:spLocks noChangeShapeType="1"/>
              </p:cNvSpPr>
              <p:nvPr/>
            </p:nvSpPr>
            <p:spPr bwMode="auto">
              <a:xfrm flipV="1">
                <a:off x="1476" y="2974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004" name="Line 1050"/>
              <p:cNvSpPr>
                <a:spLocks noChangeShapeType="1"/>
              </p:cNvSpPr>
              <p:nvPr/>
            </p:nvSpPr>
            <p:spPr bwMode="auto">
              <a:xfrm>
                <a:off x="1476" y="2974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005" name="Line 1051"/>
              <p:cNvSpPr>
                <a:spLocks noChangeShapeType="1"/>
              </p:cNvSpPr>
              <p:nvPr/>
            </p:nvSpPr>
            <p:spPr bwMode="auto">
              <a:xfrm>
                <a:off x="1476" y="2974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006" name="Line 1052"/>
              <p:cNvSpPr>
                <a:spLocks noChangeShapeType="1"/>
              </p:cNvSpPr>
              <p:nvPr/>
            </p:nvSpPr>
            <p:spPr bwMode="auto">
              <a:xfrm>
                <a:off x="1476" y="2974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007" name="Line 1053"/>
              <p:cNvSpPr>
                <a:spLocks noChangeShapeType="1"/>
              </p:cNvSpPr>
              <p:nvPr/>
            </p:nvSpPr>
            <p:spPr bwMode="auto">
              <a:xfrm>
                <a:off x="1476" y="2974"/>
                <a:ext cx="9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008" name="Line 1054"/>
              <p:cNvSpPr>
                <a:spLocks noChangeShapeType="1"/>
              </p:cNvSpPr>
              <p:nvPr/>
            </p:nvSpPr>
            <p:spPr bwMode="auto">
              <a:xfrm>
                <a:off x="1485" y="2983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009" name="Line 1055"/>
              <p:cNvSpPr>
                <a:spLocks noChangeShapeType="1"/>
              </p:cNvSpPr>
              <p:nvPr/>
            </p:nvSpPr>
            <p:spPr bwMode="auto">
              <a:xfrm>
                <a:off x="1485" y="2983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010" name="Line 1056"/>
              <p:cNvSpPr>
                <a:spLocks noChangeShapeType="1"/>
              </p:cNvSpPr>
              <p:nvPr/>
            </p:nvSpPr>
            <p:spPr bwMode="auto">
              <a:xfrm flipV="1">
                <a:off x="1485" y="2974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011" name="Line 1057"/>
              <p:cNvSpPr>
                <a:spLocks noChangeShapeType="1"/>
              </p:cNvSpPr>
              <p:nvPr/>
            </p:nvSpPr>
            <p:spPr bwMode="auto">
              <a:xfrm>
                <a:off x="1485" y="2974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012" name="Line 1058"/>
              <p:cNvSpPr>
                <a:spLocks noChangeShapeType="1"/>
              </p:cNvSpPr>
              <p:nvPr/>
            </p:nvSpPr>
            <p:spPr bwMode="auto">
              <a:xfrm flipV="1">
                <a:off x="1485" y="2965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013" name="Line 1059"/>
              <p:cNvSpPr>
                <a:spLocks noChangeShapeType="1"/>
              </p:cNvSpPr>
              <p:nvPr/>
            </p:nvSpPr>
            <p:spPr bwMode="auto">
              <a:xfrm flipV="1">
                <a:off x="1485" y="2956"/>
                <a:ext cx="9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014" name="Line 1060"/>
              <p:cNvSpPr>
                <a:spLocks noChangeShapeType="1"/>
              </p:cNvSpPr>
              <p:nvPr/>
            </p:nvSpPr>
            <p:spPr bwMode="auto">
              <a:xfrm flipV="1">
                <a:off x="1494" y="2947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015" name="Line 1061"/>
              <p:cNvSpPr>
                <a:spLocks noChangeShapeType="1"/>
              </p:cNvSpPr>
              <p:nvPr/>
            </p:nvSpPr>
            <p:spPr bwMode="auto">
              <a:xfrm>
                <a:off x="1494" y="2947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016" name="Line 1062"/>
              <p:cNvSpPr>
                <a:spLocks noChangeShapeType="1"/>
              </p:cNvSpPr>
              <p:nvPr/>
            </p:nvSpPr>
            <p:spPr bwMode="auto">
              <a:xfrm>
                <a:off x="1494" y="2947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017" name="Line 1063"/>
              <p:cNvSpPr>
                <a:spLocks noChangeShapeType="1"/>
              </p:cNvSpPr>
              <p:nvPr/>
            </p:nvSpPr>
            <p:spPr bwMode="auto">
              <a:xfrm>
                <a:off x="1494" y="2956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018" name="Line 1064"/>
              <p:cNvSpPr>
                <a:spLocks noChangeShapeType="1"/>
              </p:cNvSpPr>
              <p:nvPr/>
            </p:nvSpPr>
            <p:spPr bwMode="auto">
              <a:xfrm>
                <a:off x="1494" y="2956"/>
                <a:ext cx="9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019" name="Line 1065"/>
              <p:cNvSpPr>
                <a:spLocks noChangeShapeType="1"/>
              </p:cNvSpPr>
              <p:nvPr/>
            </p:nvSpPr>
            <p:spPr bwMode="auto">
              <a:xfrm flipV="1">
                <a:off x="1503" y="2947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020" name="Line 1066"/>
              <p:cNvSpPr>
                <a:spLocks noChangeShapeType="1"/>
              </p:cNvSpPr>
              <p:nvPr/>
            </p:nvSpPr>
            <p:spPr bwMode="auto">
              <a:xfrm>
                <a:off x="1503" y="2947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021" name="Line 1067"/>
              <p:cNvSpPr>
                <a:spLocks noChangeShapeType="1"/>
              </p:cNvSpPr>
              <p:nvPr/>
            </p:nvSpPr>
            <p:spPr bwMode="auto">
              <a:xfrm flipV="1">
                <a:off x="1503" y="2938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022" name="Line 1068"/>
              <p:cNvSpPr>
                <a:spLocks noChangeShapeType="1"/>
              </p:cNvSpPr>
              <p:nvPr/>
            </p:nvSpPr>
            <p:spPr bwMode="auto">
              <a:xfrm>
                <a:off x="1503" y="2938"/>
                <a:ext cx="1" cy="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023" name="Line 1069"/>
              <p:cNvSpPr>
                <a:spLocks noChangeShapeType="1"/>
              </p:cNvSpPr>
              <p:nvPr/>
            </p:nvSpPr>
            <p:spPr bwMode="auto">
              <a:xfrm>
                <a:off x="1503" y="2956"/>
                <a:ext cx="9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024" name="Line 1070"/>
              <p:cNvSpPr>
                <a:spLocks noChangeShapeType="1"/>
              </p:cNvSpPr>
              <p:nvPr/>
            </p:nvSpPr>
            <p:spPr bwMode="auto">
              <a:xfrm>
                <a:off x="1512" y="2965"/>
                <a:ext cx="1" cy="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025" name="Line 1071"/>
              <p:cNvSpPr>
                <a:spLocks noChangeShapeType="1"/>
              </p:cNvSpPr>
              <p:nvPr/>
            </p:nvSpPr>
            <p:spPr bwMode="auto">
              <a:xfrm>
                <a:off x="1512" y="2983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026" name="Line 1072"/>
              <p:cNvSpPr>
                <a:spLocks noChangeShapeType="1"/>
              </p:cNvSpPr>
              <p:nvPr/>
            </p:nvSpPr>
            <p:spPr bwMode="auto">
              <a:xfrm>
                <a:off x="1512" y="2983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027" name="Line 1073"/>
              <p:cNvSpPr>
                <a:spLocks noChangeShapeType="1"/>
              </p:cNvSpPr>
              <p:nvPr/>
            </p:nvSpPr>
            <p:spPr bwMode="auto">
              <a:xfrm>
                <a:off x="1512" y="2983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028" name="Line 1074"/>
              <p:cNvSpPr>
                <a:spLocks noChangeShapeType="1"/>
              </p:cNvSpPr>
              <p:nvPr/>
            </p:nvSpPr>
            <p:spPr bwMode="auto">
              <a:xfrm>
                <a:off x="1512" y="2983"/>
                <a:ext cx="9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029" name="Line 1075"/>
              <p:cNvSpPr>
                <a:spLocks noChangeShapeType="1"/>
              </p:cNvSpPr>
              <p:nvPr/>
            </p:nvSpPr>
            <p:spPr bwMode="auto">
              <a:xfrm>
                <a:off x="1521" y="2983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030" name="Line 1076"/>
              <p:cNvSpPr>
                <a:spLocks noChangeShapeType="1"/>
              </p:cNvSpPr>
              <p:nvPr/>
            </p:nvSpPr>
            <p:spPr bwMode="auto">
              <a:xfrm>
                <a:off x="1521" y="2992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031" name="Line 1077"/>
              <p:cNvSpPr>
                <a:spLocks noChangeShapeType="1"/>
              </p:cNvSpPr>
              <p:nvPr/>
            </p:nvSpPr>
            <p:spPr bwMode="auto">
              <a:xfrm flipV="1">
                <a:off x="1521" y="2992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032" name="Line 1078"/>
              <p:cNvSpPr>
                <a:spLocks noChangeShapeType="1"/>
              </p:cNvSpPr>
              <p:nvPr/>
            </p:nvSpPr>
            <p:spPr bwMode="auto">
              <a:xfrm>
                <a:off x="1521" y="2992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033" name="Line 1079"/>
              <p:cNvSpPr>
                <a:spLocks noChangeShapeType="1"/>
              </p:cNvSpPr>
              <p:nvPr/>
            </p:nvSpPr>
            <p:spPr bwMode="auto">
              <a:xfrm flipV="1">
                <a:off x="1521" y="2983"/>
                <a:ext cx="9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034" name="Line 1080"/>
              <p:cNvSpPr>
                <a:spLocks noChangeShapeType="1"/>
              </p:cNvSpPr>
              <p:nvPr/>
            </p:nvSpPr>
            <p:spPr bwMode="auto">
              <a:xfrm>
                <a:off x="1530" y="2983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035" name="Line 1081"/>
              <p:cNvSpPr>
                <a:spLocks noChangeShapeType="1"/>
              </p:cNvSpPr>
              <p:nvPr/>
            </p:nvSpPr>
            <p:spPr bwMode="auto">
              <a:xfrm>
                <a:off x="1530" y="2983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036" name="Line 1082"/>
              <p:cNvSpPr>
                <a:spLocks noChangeShapeType="1"/>
              </p:cNvSpPr>
              <p:nvPr/>
            </p:nvSpPr>
            <p:spPr bwMode="auto">
              <a:xfrm flipV="1">
                <a:off x="1530" y="2974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037" name="Line 1083"/>
              <p:cNvSpPr>
                <a:spLocks noChangeShapeType="1"/>
              </p:cNvSpPr>
              <p:nvPr/>
            </p:nvSpPr>
            <p:spPr bwMode="auto">
              <a:xfrm flipV="1">
                <a:off x="1530" y="2965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038" name="Line 1084"/>
              <p:cNvSpPr>
                <a:spLocks noChangeShapeType="1"/>
              </p:cNvSpPr>
              <p:nvPr/>
            </p:nvSpPr>
            <p:spPr bwMode="auto">
              <a:xfrm flipV="1">
                <a:off x="1530" y="2956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039" name="Line 1085"/>
              <p:cNvSpPr>
                <a:spLocks noChangeShapeType="1"/>
              </p:cNvSpPr>
              <p:nvPr/>
            </p:nvSpPr>
            <p:spPr bwMode="auto">
              <a:xfrm flipV="1">
                <a:off x="1530" y="2947"/>
                <a:ext cx="9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040" name="Line 1086"/>
              <p:cNvSpPr>
                <a:spLocks noChangeShapeType="1"/>
              </p:cNvSpPr>
              <p:nvPr/>
            </p:nvSpPr>
            <p:spPr bwMode="auto">
              <a:xfrm>
                <a:off x="1539" y="2947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041" name="Line 1087"/>
              <p:cNvSpPr>
                <a:spLocks noChangeShapeType="1"/>
              </p:cNvSpPr>
              <p:nvPr/>
            </p:nvSpPr>
            <p:spPr bwMode="auto">
              <a:xfrm flipV="1">
                <a:off x="1539" y="2938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042" name="Line 1088"/>
              <p:cNvSpPr>
                <a:spLocks noChangeShapeType="1"/>
              </p:cNvSpPr>
              <p:nvPr/>
            </p:nvSpPr>
            <p:spPr bwMode="auto">
              <a:xfrm>
                <a:off x="1539" y="2938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043" name="Line 1089"/>
              <p:cNvSpPr>
                <a:spLocks noChangeShapeType="1"/>
              </p:cNvSpPr>
              <p:nvPr/>
            </p:nvSpPr>
            <p:spPr bwMode="auto">
              <a:xfrm>
                <a:off x="1539" y="2938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044" name="Line 1090"/>
              <p:cNvSpPr>
                <a:spLocks noChangeShapeType="1"/>
              </p:cNvSpPr>
              <p:nvPr/>
            </p:nvSpPr>
            <p:spPr bwMode="auto">
              <a:xfrm>
                <a:off x="1539" y="2938"/>
                <a:ext cx="9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045" name="Line 1091"/>
              <p:cNvSpPr>
                <a:spLocks noChangeShapeType="1"/>
              </p:cNvSpPr>
              <p:nvPr/>
            </p:nvSpPr>
            <p:spPr bwMode="auto">
              <a:xfrm>
                <a:off x="1548" y="2938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046" name="Line 1092"/>
              <p:cNvSpPr>
                <a:spLocks noChangeShapeType="1"/>
              </p:cNvSpPr>
              <p:nvPr/>
            </p:nvSpPr>
            <p:spPr bwMode="auto">
              <a:xfrm>
                <a:off x="1548" y="2938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047" name="Line 1093"/>
              <p:cNvSpPr>
                <a:spLocks noChangeShapeType="1"/>
              </p:cNvSpPr>
              <p:nvPr/>
            </p:nvSpPr>
            <p:spPr bwMode="auto">
              <a:xfrm>
                <a:off x="1548" y="2938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048" name="Line 1094"/>
              <p:cNvSpPr>
                <a:spLocks noChangeShapeType="1"/>
              </p:cNvSpPr>
              <p:nvPr/>
            </p:nvSpPr>
            <p:spPr bwMode="auto">
              <a:xfrm>
                <a:off x="1548" y="2938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049" name="Line 1095"/>
              <p:cNvSpPr>
                <a:spLocks noChangeShapeType="1"/>
              </p:cNvSpPr>
              <p:nvPr/>
            </p:nvSpPr>
            <p:spPr bwMode="auto">
              <a:xfrm>
                <a:off x="1548" y="2938"/>
                <a:ext cx="9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050" name="Line 1096"/>
              <p:cNvSpPr>
                <a:spLocks noChangeShapeType="1"/>
              </p:cNvSpPr>
              <p:nvPr/>
            </p:nvSpPr>
            <p:spPr bwMode="auto">
              <a:xfrm>
                <a:off x="1557" y="2947"/>
                <a:ext cx="1" cy="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051" name="Line 1097"/>
              <p:cNvSpPr>
                <a:spLocks noChangeShapeType="1"/>
              </p:cNvSpPr>
              <p:nvPr/>
            </p:nvSpPr>
            <p:spPr bwMode="auto">
              <a:xfrm>
                <a:off x="1557" y="2965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052" name="Line 1098"/>
              <p:cNvSpPr>
                <a:spLocks noChangeShapeType="1"/>
              </p:cNvSpPr>
              <p:nvPr/>
            </p:nvSpPr>
            <p:spPr bwMode="auto">
              <a:xfrm>
                <a:off x="1557" y="2965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053" name="Line 1099"/>
              <p:cNvSpPr>
                <a:spLocks noChangeShapeType="1"/>
              </p:cNvSpPr>
              <p:nvPr/>
            </p:nvSpPr>
            <p:spPr bwMode="auto">
              <a:xfrm>
                <a:off x="1557" y="2974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054" name="Line 1100"/>
              <p:cNvSpPr>
                <a:spLocks noChangeShapeType="1"/>
              </p:cNvSpPr>
              <p:nvPr/>
            </p:nvSpPr>
            <p:spPr bwMode="auto">
              <a:xfrm flipV="1">
                <a:off x="1557" y="2965"/>
                <a:ext cx="9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055" name="Line 1101"/>
              <p:cNvSpPr>
                <a:spLocks noChangeShapeType="1"/>
              </p:cNvSpPr>
              <p:nvPr/>
            </p:nvSpPr>
            <p:spPr bwMode="auto">
              <a:xfrm flipV="1">
                <a:off x="1566" y="2956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056" name="Line 1102"/>
              <p:cNvSpPr>
                <a:spLocks noChangeShapeType="1"/>
              </p:cNvSpPr>
              <p:nvPr/>
            </p:nvSpPr>
            <p:spPr bwMode="auto">
              <a:xfrm flipV="1">
                <a:off x="1566" y="2947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057" name="Line 1103"/>
              <p:cNvSpPr>
                <a:spLocks noChangeShapeType="1"/>
              </p:cNvSpPr>
              <p:nvPr/>
            </p:nvSpPr>
            <p:spPr bwMode="auto">
              <a:xfrm>
                <a:off x="1566" y="2947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058" name="Line 1104"/>
              <p:cNvSpPr>
                <a:spLocks noChangeShapeType="1"/>
              </p:cNvSpPr>
              <p:nvPr/>
            </p:nvSpPr>
            <p:spPr bwMode="auto">
              <a:xfrm>
                <a:off x="1566" y="2947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059" name="Line 1105"/>
              <p:cNvSpPr>
                <a:spLocks noChangeShapeType="1"/>
              </p:cNvSpPr>
              <p:nvPr/>
            </p:nvSpPr>
            <p:spPr bwMode="auto">
              <a:xfrm>
                <a:off x="1566" y="2947"/>
                <a:ext cx="9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060" name="Line 1106"/>
              <p:cNvSpPr>
                <a:spLocks noChangeShapeType="1"/>
              </p:cNvSpPr>
              <p:nvPr/>
            </p:nvSpPr>
            <p:spPr bwMode="auto">
              <a:xfrm>
                <a:off x="1575" y="2947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061" name="Line 1107"/>
              <p:cNvSpPr>
                <a:spLocks noChangeShapeType="1"/>
              </p:cNvSpPr>
              <p:nvPr/>
            </p:nvSpPr>
            <p:spPr bwMode="auto">
              <a:xfrm>
                <a:off x="1575" y="2956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062" name="Line 1108"/>
              <p:cNvSpPr>
                <a:spLocks noChangeShapeType="1"/>
              </p:cNvSpPr>
              <p:nvPr/>
            </p:nvSpPr>
            <p:spPr bwMode="auto">
              <a:xfrm>
                <a:off x="1575" y="2956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063" name="Line 1109"/>
              <p:cNvSpPr>
                <a:spLocks noChangeShapeType="1"/>
              </p:cNvSpPr>
              <p:nvPr/>
            </p:nvSpPr>
            <p:spPr bwMode="auto">
              <a:xfrm>
                <a:off x="1575" y="2965"/>
                <a:ext cx="1" cy="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064" name="Line 1110"/>
              <p:cNvSpPr>
                <a:spLocks noChangeShapeType="1"/>
              </p:cNvSpPr>
              <p:nvPr/>
            </p:nvSpPr>
            <p:spPr bwMode="auto">
              <a:xfrm>
                <a:off x="1575" y="2983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065" name="Line 1111"/>
              <p:cNvSpPr>
                <a:spLocks noChangeShapeType="1"/>
              </p:cNvSpPr>
              <p:nvPr/>
            </p:nvSpPr>
            <p:spPr bwMode="auto">
              <a:xfrm>
                <a:off x="1575" y="2992"/>
                <a:ext cx="9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066" name="Line 1112"/>
              <p:cNvSpPr>
                <a:spLocks noChangeShapeType="1"/>
              </p:cNvSpPr>
              <p:nvPr/>
            </p:nvSpPr>
            <p:spPr bwMode="auto">
              <a:xfrm>
                <a:off x="1584" y="3001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067" name="Line 1113"/>
              <p:cNvSpPr>
                <a:spLocks noChangeShapeType="1"/>
              </p:cNvSpPr>
              <p:nvPr/>
            </p:nvSpPr>
            <p:spPr bwMode="auto">
              <a:xfrm>
                <a:off x="1584" y="3001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068" name="Line 1114"/>
              <p:cNvSpPr>
                <a:spLocks noChangeShapeType="1"/>
              </p:cNvSpPr>
              <p:nvPr/>
            </p:nvSpPr>
            <p:spPr bwMode="auto">
              <a:xfrm>
                <a:off x="1584" y="3010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069" name="Line 1115"/>
              <p:cNvSpPr>
                <a:spLocks noChangeShapeType="1"/>
              </p:cNvSpPr>
              <p:nvPr/>
            </p:nvSpPr>
            <p:spPr bwMode="auto">
              <a:xfrm>
                <a:off x="1584" y="3019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070" name="Line 1116"/>
              <p:cNvSpPr>
                <a:spLocks noChangeShapeType="1"/>
              </p:cNvSpPr>
              <p:nvPr/>
            </p:nvSpPr>
            <p:spPr bwMode="auto">
              <a:xfrm>
                <a:off x="1584" y="3019"/>
                <a:ext cx="9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071" name="Line 1117"/>
              <p:cNvSpPr>
                <a:spLocks noChangeShapeType="1"/>
              </p:cNvSpPr>
              <p:nvPr/>
            </p:nvSpPr>
            <p:spPr bwMode="auto">
              <a:xfrm>
                <a:off x="1593" y="3019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072" name="Line 1118"/>
              <p:cNvSpPr>
                <a:spLocks noChangeShapeType="1"/>
              </p:cNvSpPr>
              <p:nvPr/>
            </p:nvSpPr>
            <p:spPr bwMode="auto">
              <a:xfrm flipV="1">
                <a:off x="1593" y="3010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073" name="Line 1119"/>
              <p:cNvSpPr>
                <a:spLocks noChangeShapeType="1"/>
              </p:cNvSpPr>
              <p:nvPr/>
            </p:nvSpPr>
            <p:spPr bwMode="auto">
              <a:xfrm flipV="1">
                <a:off x="1593" y="3001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074" name="Line 1120"/>
              <p:cNvSpPr>
                <a:spLocks noChangeShapeType="1"/>
              </p:cNvSpPr>
              <p:nvPr/>
            </p:nvSpPr>
            <p:spPr bwMode="auto">
              <a:xfrm flipV="1">
                <a:off x="1593" y="2974"/>
                <a:ext cx="1" cy="27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075" name="Line 1121"/>
              <p:cNvSpPr>
                <a:spLocks noChangeShapeType="1"/>
              </p:cNvSpPr>
              <p:nvPr/>
            </p:nvSpPr>
            <p:spPr bwMode="auto">
              <a:xfrm flipV="1">
                <a:off x="1593" y="2956"/>
                <a:ext cx="9" cy="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076" name="Line 1122"/>
              <p:cNvSpPr>
                <a:spLocks noChangeShapeType="1"/>
              </p:cNvSpPr>
              <p:nvPr/>
            </p:nvSpPr>
            <p:spPr bwMode="auto">
              <a:xfrm flipV="1">
                <a:off x="1602" y="2938"/>
                <a:ext cx="1" cy="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077" name="Line 1123"/>
              <p:cNvSpPr>
                <a:spLocks noChangeShapeType="1"/>
              </p:cNvSpPr>
              <p:nvPr/>
            </p:nvSpPr>
            <p:spPr bwMode="auto">
              <a:xfrm flipV="1">
                <a:off x="1602" y="2920"/>
                <a:ext cx="1" cy="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078" name="Line 1124"/>
              <p:cNvSpPr>
                <a:spLocks noChangeShapeType="1"/>
              </p:cNvSpPr>
              <p:nvPr/>
            </p:nvSpPr>
            <p:spPr bwMode="auto">
              <a:xfrm flipV="1">
                <a:off x="1602" y="2911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079" name="Line 1125"/>
              <p:cNvSpPr>
                <a:spLocks noChangeShapeType="1"/>
              </p:cNvSpPr>
              <p:nvPr/>
            </p:nvSpPr>
            <p:spPr bwMode="auto">
              <a:xfrm>
                <a:off x="1602" y="2911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080" name="Line 1126"/>
              <p:cNvSpPr>
                <a:spLocks noChangeShapeType="1"/>
              </p:cNvSpPr>
              <p:nvPr/>
            </p:nvSpPr>
            <p:spPr bwMode="auto">
              <a:xfrm>
                <a:off x="1602" y="2911"/>
                <a:ext cx="9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081" name="Line 1127"/>
              <p:cNvSpPr>
                <a:spLocks noChangeShapeType="1"/>
              </p:cNvSpPr>
              <p:nvPr/>
            </p:nvSpPr>
            <p:spPr bwMode="auto">
              <a:xfrm>
                <a:off x="1611" y="2911"/>
                <a:ext cx="1" cy="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082" name="Line 1128"/>
              <p:cNvSpPr>
                <a:spLocks noChangeShapeType="1"/>
              </p:cNvSpPr>
              <p:nvPr/>
            </p:nvSpPr>
            <p:spPr bwMode="auto">
              <a:xfrm flipV="1">
                <a:off x="1611" y="2920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083" name="Line 1129"/>
              <p:cNvSpPr>
                <a:spLocks noChangeShapeType="1"/>
              </p:cNvSpPr>
              <p:nvPr/>
            </p:nvSpPr>
            <p:spPr bwMode="auto">
              <a:xfrm>
                <a:off x="1611" y="2920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084" name="Line 1130"/>
              <p:cNvSpPr>
                <a:spLocks noChangeShapeType="1"/>
              </p:cNvSpPr>
              <p:nvPr/>
            </p:nvSpPr>
            <p:spPr bwMode="auto">
              <a:xfrm>
                <a:off x="1611" y="2929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085" name="Line 1131"/>
              <p:cNvSpPr>
                <a:spLocks noChangeShapeType="1"/>
              </p:cNvSpPr>
              <p:nvPr/>
            </p:nvSpPr>
            <p:spPr bwMode="auto">
              <a:xfrm>
                <a:off x="1611" y="2938"/>
                <a:ext cx="9" cy="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086" name="Line 1132"/>
              <p:cNvSpPr>
                <a:spLocks noChangeShapeType="1"/>
              </p:cNvSpPr>
              <p:nvPr/>
            </p:nvSpPr>
            <p:spPr bwMode="auto">
              <a:xfrm>
                <a:off x="1620" y="2956"/>
                <a:ext cx="1" cy="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087" name="Line 1133"/>
              <p:cNvSpPr>
                <a:spLocks noChangeShapeType="1"/>
              </p:cNvSpPr>
              <p:nvPr/>
            </p:nvSpPr>
            <p:spPr bwMode="auto">
              <a:xfrm>
                <a:off x="1620" y="2974"/>
                <a:ext cx="1" cy="27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088" name="Line 1134"/>
              <p:cNvSpPr>
                <a:spLocks noChangeShapeType="1"/>
              </p:cNvSpPr>
              <p:nvPr/>
            </p:nvSpPr>
            <p:spPr bwMode="auto">
              <a:xfrm>
                <a:off x="1620" y="3001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089" name="Line 1135"/>
              <p:cNvSpPr>
                <a:spLocks noChangeShapeType="1"/>
              </p:cNvSpPr>
              <p:nvPr/>
            </p:nvSpPr>
            <p:spPr bwMode="auto">
              <a:xfrm>
                <a:off x="1620" y="3010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090" name="Line 1136"/>
              <p:cNvSpPr>
                <a:spLocks noChangeShapeType="1"/>
              </p:cNvSpPr>
              <p:nvPr/>
            </p:nvSpPr>
            <p:spPr bwMode="auto">
              <a:xfrm>
                <a:off x="1620" y="3010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091" name="Line 1137"/>
              <p:cNvSpPr>
                <a:spLocks noChangeShapeType="1"/>
              </p:cNvSpPr>
              <p:nvPr/>
            </p:nvSpPr>
            <p:spPr bwMode="auto">
              <a:xfrm>
                <a:off x="1620" y="3010"/>
                <a:ext cx="9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092" name="Line 1138"/>
              <p:cNvSpPr>
                <a:spLocks noChangeShapeType="1"/>
              </p:cNvSpPr>
              <p:nvPr/>
            </p:nvSpPr>
            <p:spPr bwMode="auto">
              <a:xfrm flipV="1">
                <a:off x="1629" y="3001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093" name="Line 1139"/>
              <p:cNvSpPr>
                <a:spLocks noChangeShapeType="1"/>
              </p:cNvSpPr>
              <p:nvPr/>
            </p:nvSpPr>
            <p:spPr bwMode="auto">
              <a:xfrm flipV="1">
                <a:off x="1629" y="2983"/>
                <a:ext cx="1" cy="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094" name="Line 1140"/>
              <p:cNvSpPr>
                <a:spLocks noChangeShapeType="1"/>
              </p:cNvSpPr>
              <p:nvPr/>
            </p:nvSpPr>
            <p:spPr bwMode="auto">
              <a:xfrm flipV="1">
                <a:off x="1629" y="2974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095" name="Line 1141"/>
              <p:cNvSpPr>
                <a:spLocks noChangeShapeType="1"/>
              </p:cNvSpPr>
              <p:nvPr/>
            </p:nvSpPr>
            <p:spPr bwMode="auto">
              <a:xfrm flipV="1">
                <a:off x="1629" y="2965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096" name="Line 1142"/>
              <p:cNvSpPr>
                <a:spLocks noChangeShapeType="1"/>
              </p:cNvSpPr>
              <p:nvPr/>
            </p:nvSpPr>
            <p:spPr bwMode="auto">
              <a:xfrm flipV="1">
                <a:off x="1629" y="2956"/>
                <a:ext cx="9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097" name="Line 1143"/>
              <p:cNvSpPr>
                <a:spLocks noChangeShapeType="1"/>
              </p:cNvSpPr>
              <p:nvPr/>
            </p:nvSpPr>
            <p:spPr bwMode="auto">
              <a:xfrm flipV="1">
                <a:off x="1638" y="2938"/>
                <a:ext cx="1" cy="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098" name="Line 1144"/>
              <p:cNvSpPr>
                <a:spLocks noChangeShapeType="1"/>
              </p:cNvSpPr>
              <p:nvPr/>
            </p:nvSpPr>
            <p:spPr bwMode="auto">
              <a:xfrm flipV="1">
                <a:off x="1638" y="2929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099" name="Line 1145"/>
              <p:cNvSpPr>
                <a:spLocks noChangeShapeType="1"/>
              </p:cNvSpPr>
              <p:nvPr/>
            </p:nvSpPr>
            <p:spPr bwMode="auto">
              <a:xfrm flipV="1">
                <a:off x="1638" y="2920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100" name="Line 1146"/>
              <p:cNvSpPr>
                <a:spLocks noChangeShapeType="1"/>
              </p:cNvSpPr>
              <p:nvPr/>
            </p:nvSpPr>
            <p:spPr bwMode="auto">
              <a:xfrm flipV="1">
                <a:off x="1638" y="2902"/>
                <a:ext cx="1" cy="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101" name="Line 1147"/>
              <p:cNvSpPr>
                <a:spLocks noChangeShapeType="1"/>
              </p:cNvSpPr>
              <p:nvPr/>
            </p:nvSpPr>
            <p:spPr bwMode="auto">
              <a:xfrm>
                <a:off x="1638" y="2902"/>
                <a:ext cx="9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102" name="Line 1148"/>
              <p:cNvSpPr>
                <a:spLocks noChangeShapeType="1"/>
              </p:cNvSpPr>
              <p:nvPr/>
            </p:nvSpPr>
            <p:spPr bwMode="auto">
              <a:xfrm flipV="1">
                <a:off x="1647" y="2902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103" name="Line 1149"/>
              <p:cNvSpPr>
                <a:spLocks noChangeShapeType="1"/>
              </p:cNvSpPr>
              <p:nvPr/>
            </p:nvSpPr>
            <p:spPr bwMode="auto">
              <a:xfrm>
                <a:off x="1647" y="2902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104" name="Line 1150"/>
              <p:cNvSpPr>
                <a:spLocks noChangeShapeType="1"/>
              </p:cNvSpPr>
              <p:nvPr/>
            </p:nvSpPr>
            <p:spPr bwMode="auto">
              <a:xfrm>
                <a:off x="1647" y="2902"/>
                <a:ext cx="1" cy="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105" name="Line 1151"/>
              <p:cNvSpPr>
                <a:spLocks noChangeShapeType="1"/>
              </p:cNvSpPr>
              <p:nvPr/>
            </p:nvSpPr>
            <p:spPr bwMode="auto">
              <a:xfrm>
                <a:off x="1647" y="2920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106" name="Line 1152"/>
              <p:cNvSpPr>
                <a:spLocks noChangeShapeType="1"/>
              </p:cNvSpPr>
              <p:nvPr/>
            </p:nvSpPr>
            <p:spPr bwMode="auto">
              <a:xfrm>
                <a:off x="1647" y="2929"/>
                <a:ext cx="9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107" name="Line 1153"/>
              <p:cNvSpPr>
                <a:spLocks noChangeShapeType="1"/>
              </p:cNvSpPr>
              <p:nvPr/>
            </p:nvSpPr>
            <p:spPr bwMode="auto">
              <a:xfrm>
                <a:off x="1656" y="2938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108" name="Line 1154"/>
              <p:cNvSpPr>
                <a:spLocks noChangeShapeType="1"/>
              </p:cNvSpPr>
              <p:nvPr/>
            </p:nvSpPr>
            <p:spPr bwMode="auto">
              <a:xfrm>
                <a:off x="1656" y="2947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109" name="Line 1155"/>
              <p:cNvSpPr>
                <a:spLocks noChangeShapeType="1"/>
              </p:cNvSpPr>
              <p:nvPr/>
            </p:nvSpPr>
            <p:spPr bwMode="auto">
              <a:xfrm>
                <a:off x="1656" y="2956"/>
                <a:ext cx="1" cy="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110" name="Line 1156"/>
              <p:cNvSpPr>
                <a:spLocks noChangeShapeType="1"/>
              </p:cNvSpPr>
              <p:nvPr/>
            </p:nvSpPr>
            <p:spPr bwMode="auto">
              <a:xfrm>
                <a:off x="1656" y="2974"/>
                <a:ext cx="1" cy="27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111" name="Line 1157"/>
              <p:cNvSpPr>
                <a:spLocks noChangeShapeType="1"/>
              </p:cNvSpPr>
              <p:nvPr/>
            </p:nvSpPr>
            <p:spPr bwMode="auto">
              <a:xfrm>
                <a:off x="1656" y="3001"/>
                <a:ext cx="9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112" name="Line 1158"/>
              <p:cNvSpPr>
                <a:spLocks noChangeShapeType="1"/>
              </p:cNvSpPr>
              <p:nvPr/>
            </p:nvSpPr>
            <p:spPr bwMode="auto">
              <a:xfrm>
                <a:off x="1665" y="3001"/>
                <a:ext cx="1" cy="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113" name="Line 1159"/>
              <p:cNvSpPr>
                <a:spLocks noChangeShapeType="1"/>
              </p:cNvSpPr>
              <p:nvPr/>
            </p:nvSpPr>
            <p:spPr bwMode="auto">
              <a:xfrm>
                <a:off x="1665" y="3019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114" name="Line 1160"/>
              <p:cNvSpPr>
                <a:spLocks noChangeShapeType="1"/>
              </p:cNvSpPr>
              <p:nvPr/>
            </p:nvSpPr>
            <p:spPr bwMode="auto">
              <a:xfrm>
                <a:off x="1665" y="3019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115" name="Line 1161"/>
              <p:cNvSpPr>
                <a:spLocks noChangeShapeType="1"/>
              </p:cNvSpPr>
              <p:nvPr/>
            </p:nvSpPr>
            <p:spPr bwMode="auto">
              <a:xfrm>
                <a:off x="1665" y="3028"/>
                <a:ext cx="1" cy="1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116" name="Line 1162"/>
              <p:cNvSpPr>
                <a:spLocks noChangeShapeType="1"/>
              </p:cNvSpPr>
              <p:nvPr/>
            </p:nvSpPr>
            <p:spPr bwMode="auto">
              <a:xfrm flipV="1">
                <a:off x="1665" y="3037"/>
                <a:ext cx="1" cy="1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117" name="Line 1163"/>
              <p:cNvSpPr>
                <a:spLocks noChangeShapeType="1"/>
              </p:cNvSpPr>
              <p:nvPr/>
            </p:nvSpPr>
            <p:spPr bwMode="auto">
              <a:xfrm>
                <a:off x="1665" y="3037"/>
                <a:ext cx="9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118" name="Line 1164"/>
              <p:cNvSpPr>
                <a:spLocks noChangeShapeType="1"/>
              </p:cNvSpPr>
              <p:nvPr/>
            </p:nvSpPr>
            <p:spPr bwMode="auto">
              <a:xfrm flipV="1">
                <a:off x="1674" y="3028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119" name="Line 1165"/>
              <p:cNvSpPr>
                <a:spLocks noChangeShapeType="1"/>
              </p:cNvSpPr>
              <p:nvPr/>
            </p:nvSpPr>
            <p:spPr bwMode="auto">
              <a:xfrm flipV="1">
                <a:off x="1674" y="3019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120" name="Line 1166"/>
              <p:cNvSpPr>
                <a:spLocks noChangeShapeType="1"/>
              </p:cNvSpPr>
              <p:nvPr/>
            </p:nvSpPr>
            <p:spPr bwMode="auto">
              <a:xfrm>
                <a:off x="1674" y="3019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121" name="Line 1167"/>
              <p:cNvSpPr>
                <a:spLocks noChangeShapeType="1"/>
              </p:cNvSpPr>
              <p:nvPr/>
            </p:nvSpPr>
            <p:spPr bwMode="auto">
              <a:xfrm flipV="1">
                <a:off x="1674" y="3010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122" name="Line 1168"/>
              <p:cNvSpPr>
                <a:spLocks noChangeShapeType="1"/>
              </p:cNvSpPr>
              <p:nvPr/>
            </p:nvSpPr>
            <p:spPr bwMode="auto">
              <a:xfrm flipV="1">
                <a:off x="1674" y="3001"/>
                <a:ext cx="9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123" name="Line 1169"/>
              <p:cNvSpPr>
                <a:spLocks noChangeShapeType="1"/>
              </p:cNvSpPr>
              <p:nvPr/>
            </p:nvSpPr>
            <p:spPr bwMode="auto">
              <a:xfrm>
                <a:off x="1683" y="3001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124" name="Line 1170"/>
              <p:cNvSpPr>
                <a:spLocks noChangeShapeType="1"/>
              </p:cNvSpPr>
              <p:nvPr/>
            </p:nvSpPr>
            <p:spPr bwMode="auto">
              <a:xfrm flipV="1">
                <a:off x="1683" y="2974"/>
                <a:ext cx="1" cy="27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125" name="Line 1171"/>
              <p:cNvSpPr>
                <a:spLocks noChangeShapeType="1"/>
              </p:cNvSpPr>
              <p:nvPr/>
            </p:nvSpPr>
            <p:spPr bwMode="auto">
              <a:xfrm flipV="1">
                <a:off x="1683" y="2956"/>
                <a:ext cx="1" cy="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126" name="Line 1172"/>
              <p:cNvSpPr>
                <a:spLocks noChangeShapeType="1"/>
              </p:cNvSpPr>
              <p:nvPr/>
            </p:nvSpPr>
            <p:spPr bwMode="auto">
              <a:xfrm flipV="1">
                <a:off x="1683" y="2929"/>
                <a:ext cx="1" cy="27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127" name="Line 1173"/>
              <p:cNvSpPr>
                <a:spLocks noChangeShapeType="1"/>
              </p:cNvSpPr>
              <p:nvPr/>
            </p:nvSpPr>
            <p:spPr bwMode="auto">
              <a:xfrm flipV="1">
                <a:off x="1683" y="2911"/>
                <a:ext cx="9" cy="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128" name="Line 1174"/>
              <p:cNvSpPr>
                <a:spLocks noChangeShapeType="1"/>
              </p:cNvSpPr>
              <p:nvPr/>
            </p:nvSpPr>
            <p:spPr bwMode="auto">
              <a:xfrm flipV="1">
                <a:off x="1692" y="2884"/>
                <a:ext cx="1" cy="27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129" name="Line 1175"/>
              <p:cNvSpPr>
                <a:spLocks noChangeShapeType="1"/>
              </p:cNvSpPr>
              <p:nvPr/>
            </p:nvSpPr>
            <p:spPr bwMode="auto">
              <a:xfrm flipV="1">
                <a:off x="1692" y="2875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130" name="Line 1176"/>
              <p:cNvSpPr>
                <a:spLocks noChangeShapeType="1"/>
              </p:cNvSpPr>
              <p:nvPr/>
            </p:nvSpPr>
            <p:spPr bwMode="auto">
              <a:xfrm flipV="1">
                <a:off x="1692" y="2866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131" name="Line 1177"/>
              <p:cNvSpPr>
                <a:spLocks noChangeShapeType="1"/>
              </p:cNvSpPr>
              <p:nvPr/>
            </p:nvSpPr>
            <p:spPr bwMode="auto">
              <a:xfrm>
                <a:off x="1692" y="2866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132" name="Line 1178"/>
              <p:cNvSpPr>
                <a:spLocks noChangeShapeType="1"/>
              </p:cNvSpPr>
              <p:nvPr/>
            </p:nvSpPr>
            <p:spPr bwMode="auto">
              <a:xfrm>
                <a:off x="1692" y="2866"/>
                <a:ext cx="9" cy="27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133" name="Line 1179"/>
              <p:cNvSpPr>
                <a:spLocks noChangeShapeType="1"/>
              </p:cNvSpPr>
              <p:nvPr/>
            </p:nvSpPr>
            <p:spPr bwMode="auto">
              <a:xfrm>
                <a:off x="1701" y="2893"/>
                <a:ext cx="1" cy="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134" name="Line 1180"/>
              <p:cNvSpPr>
                <a:spLocks noChangeShapeType="1"/>
              </p:cNvSpPr>
              <p:nvPr/>
            </p:nvSpPr>
            <p:spPr bwMode="auto">
              <a:xfrm>
                <a:off x="1701" y="2911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135" name="Line 1181"/>
              <p:cNvSpPr>
                <a:spLocks noChangeShapeType="1"/>
              </p:cNvSpPr>
              <p:nvPr/>
            </p:nvSpPr>
            <p:spPr bwMode="auto">
              <a:xfrm>
                <a:off x="1701" y="2920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136" name="Line 1182"/>
              <p:cNvSpPr>
                <a:spLocks noChangeShapeType="1"/>
              </p:cNvSpPr>
              <p:nvPr/>
            </p:nvSpPr>
            <p:spPr bwMode="auto">
              <a:xfrm>
                <a:off x="1701" y="2929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137" name="Line 1183"/>
              <p:cNvSpPr>
                <a:spLocks noChangeShapeType="1"/>
              </p:cNvSpPr>
              <p:nvPr/>
            </p:nvSpPr>
            <p:spPr bwMode="auto">
              <a:xfrm>
                <a:off x="1701" y="2929"/>
                <a:ext cx="9" cy="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138" name="Line 1184"/>
              <p:cNvSpPr>
                <a:spLocks noChangeShapeType="1"/>
              </p:cNvSpPr>
              <p:nvPr/>
            </p:nvSpPr>
            <p:spPr bwMode="auto">
              <a:xfrm>
                <a:off x="1710" y="2947"/>
                <a:ext cx="1" cy="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139" name="Line 1185"/>
              <p:cNvSpPr>
                <a:spLocks noChangeShapeType="1"/>
              </p:cNvSpPr>
              <p:nvPr/>
            </p:nvSpPr>
            <p:spPr bwMode="auto">
              <a:xfrm>
                <a:off x="1710" y="2965"/>
                <a:ext cx="1" cy="27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140" name="Line 1186"/>
              <p:cNvSpPr>
                <a:spLocks noChangeShapeType="1"/>
              </p:cNvSpPr>
              <p:nvPr/>
            </p:nvSpPr>
            <p:spPr bwMode="auto">
              <a:xfrm>
                <a:off x="1710" y="2992"/>
                <a:ext cx="1" cy="27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6141" name="Line 1187"/>
              <p:cNvSpPr>
                <a:spLocks noChangeShapeType="1"/>
              </p:cNvSpPr>
              <p:nvPr/>
            </p:nvSpPr>
            <p:spPr bwMode="auto">
              <a:xfrm>
                <a:off x="1710" y="3019"/>
                <a:ext cx="1" cy="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114252" name="Group 1188"/>
            <p:cNvGrpSpPr>
              <a:grpSpLocks/>
            </p:cNvGrpSpPr>
            <p:nvPr/>
          </p:nvGrpSpPr>
          <p:grpSpPr bwMode="auto">
            <a:xfrm>
              <a:off x="1710" y="2685"/>
              <a:ext cx="352" cy="578"/>
              <a:chOff x="1710" y="2685"/>
              <a:chExt cx="352" cy="578"/>
            </a:xfrm>
          </p:grpSpPr>
          <p:sp>
            <p:nvSpPr>
              <p:cNvPr id="115742" name="Line 1189"/>
              <p:cNvSpPr>
                <a:spLocks noChangeShapeType="1"/>
              </p:cNvSpPr>
              <p:nvPr/>
            </p:nvSpPr>
            <p:spPr bwMode="auto">
              <a:xfrm>
                <a:off x="1710" y="3037"/>
                <a:ext cx="1" cy="1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743" name="Line 1190"/>
              <p:cNvSpPr>
                <a:spLocks noChangeShapeType="1"/>
              </p:cNvSpPr>
              <p:nvPr/>
            </p:nvSpPr>
            <p:spPr bwMode="auto">
              <a:xfrm>
                <a:off x="1710" y="3047"/>
                <a:ext cx="9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744" name="Line 1191"/>
              <p:cNvSpPr>
                <a:spLocks noChangeShapeType="1"/>
              </p:cNvSpPr>
              <p:nvPr/>
            </p:nvSpPr>
            <p:spPr bwMode="auto">
              <a:xfrm>
                <a:off x="1719" y="3047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745" name="Line 1192"/>
              <p:cNvSpPr>
                <a:spLocks noChangeShapeType="1"/>
              </p:cNvSpPr>
              <p:nvPr/>
            </p:nvSpPr>
            <p:spPr bwMode="auto">
              <a:xfrm>
                <a:off x="1719" y="3047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746" name="Line 1193"/>
              <p:cNvSpPr>
                <a:spLocks noChangeShapeType="1"/>
              </p:cNvSpPr>
              <p:nvPr/>
            </p:nvSpPr>
            <p:spPr bwMode="auto">
              <a:xfrm flipV="1">
                <a:off x="1719" y="3028"/>
                <a:ext cx="1" cy="1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747" name="Line 1194"/>
              <p:cNvSpPr>
                <a:spLocks noChangeShapeType="1"/>
              </p:cNvSpPr>
              <p:nvPr/>
            </p:nvSpPr>
            <p:spPr bwMode="auto">
              <a:xfrm flipV="1">
                <a:off x="1719" y="3010"/>
                <a:ext cx="1" cy="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748" name="Line 1195"/>
              <p:cNvSpPr>
                <a:spLocks noChangeShapeType="1"/>
              </p:cNvSpPr>
              <p:nvPr/>
            </p:nvSpPr>
            <p:spPr bwMode="auto">
              <a:xfrm flipV="1">
                <a:off x="1719" y="3001"/>
                <a:ext cx="9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749" name="Line 1196"/>
              <p:cNvSpPr>
                <a:spLocks noChangeShapeType="1"/>
              </p:cNvSpPr>
              <p:nvPr/>
            </p:nvSpPr>
            <p:spPr bwMode="auto">
              <a:xfrm>
                <a:off x="1728" y="3001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750" name="Line 1197"/>
              <p:cNvSpPr>
                <a:spLocks noChangeShapeType="1"/>
              </p:cNvSpPr>
              <p:nvPr/>
            </p:nvSpPr>
            <p:spPr bwMode="auto">
              <a:xfrm flipV="1">
                <a:off x="1728" y="2992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751" name="Line 1198"/>
              <p:cNvSpPr>
                <a:spLocks noChangeShapeType="1"/>
              </p:cNvSpPr>
              <p:nvPr/>
            </p:nvSpPr>
            <p:spPr bwMode="auto">
              <a:xfrm flipV="1">
                <a:off x="1728" y="2974"/>
                <a:ext cx="1" cy="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752" name="Line 1199"/>
              <p:cNvSpPr>
                <a:spLocks noChangeShapeType="1"/>
              </p:cNvSpPr>
              <p:nvPr/>
            </p:nvSpPr>
            <p:spPr bwMode="auto">
              <a:xfrm flipV="1">
                <a:off x="1728" y="2956"/>
                <a:ext cx="1" cy="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753" name="Line 1200"/>
              <p:cNvSpPr>
                <a:spLocks noChangeShapeType="1"/>
              </p:cNvSpPr>
              <p:nvPr/>
            </p:nvSpPr>
            <p:spPr bwMode="auto">
              <a:xfrm flipV="1">
                <a:off x="1728" y="2938"/>
                <a:ext cx="9" cy="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754" name="Line 1201"/>
              <p:cNvSpPr>
                <a:spLocks noChangeShapeType="1"/>
              </p:cNvSpPr>
              <p:nvPr/>
            </p:nvSpPr>
            <p:spPr bwMode="auto">
              <a:xfrm flipV="1">
                <a:off x="1737" y="2920"/>
                <a:ext cx="1" cy="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755" name="Line 1202"/>
              <p:cNvSpPr>
                <a:spLocks noChangeShapeType="1"/>
              </p:cNvSpPr>
              <p:nvPr/>
            </p:nvSpPr>
            <p:spPr bwMode="auto">
              <a:xfrm flipV="1">
                <a:off x="1737" y="2902"/>
                <a:ext cx="1" cy="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756" name="Line 1203"/>
              <p:cNvSpPr>
                <a:spLocks noChangeShapeType="1"/>
              </p:cNvSpPr>
              <p:nvPr/>
            </p:nvSpPr>
            <p:spPr bwMode="auto">
              <a:xfrm flipV="1">
                <a:off x="1737" y="2893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757" name="Line 1204"/>
              <p:cNvSpPr>
                <a:spLocks noChangeShapeType="1"/>
              </p:cNvSpPr>
              <p:nvPr/>
            </p:nvSpPr>
            <p:spPr bwMode="auto">
              <a:xfrm>
                <a:off x="1737" y="2893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758" name="Line 1205"/>
              <p:cNvSpPr>
                <a:spLocks noChangeShapeType="1"/>
              </p:cNvSpPr>
              <p:nvPr/>
            </p:nvSpPr>
            <p:spPr bwMode="auto">
              <a:xfrm>
                <a:off x="1737" y="2893"/>
                <a:ext cx="9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759" name="Line 1206"/>
              <p:cNvSpPr>
                <a:spLocks noChangeShapeType="1"/>
              </p:cNvSpPr>
              <p:nvPr/>
            </p:nvSpPr>
            <p:spPr bwMode="auto">
              <a:xfrm>
                <a:off x="1746" y="2893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760" name="Line 1207"/>
              <p:cNvSpPr>
                <a:spLocks noChangeShapeType="1"/>
              </p:cNvSpPr>
              <p:nvPr/>
            </p:nvSpPr>
            <p:spPr bwMode="auto">
              <a:xfrm>
                <a:off x="1746" y="2902"/>
                <a:ext cx="1" cy="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761" name="Line 1208"/>
              <p:cNvSpPr>
                <a:spLocks noChangeShapeType="1"/>
              </p:cNvSpPr>
              <p:nvPr/>
            </p:nvSpPr>
            <p:spPr bwMode="auto">
              <a:xfrm flipV="1">
                <a:off x="1746" y="2911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762" name="Line 1209"/>
              <p:cNvSpPr>
                <a:spLocks noChangeShapeType="1"/>
              </p:cNvSpPr>
              <p:nvPr/>
            </p:nvSpPr>
            <p:spPr bwMode="auto">
              <a:xfrm>
                <a:off x="1746" y="2911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763" name="Line 1210"/>
              <p:cNvSpPr>
                <a:spLocks noChangeShapeType="1"/>
              </p:cNvSpPr>
              <p:nvPr/>
            </p:nvSpPr>
            <p:spPr bwMode="auto">
              <a:xfrm flipV="1">
                <a:off x="1746" y="2911"/>
                <a:ext cx="9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764" name="Line 1211"/>
              <p:cNvSpPr>
                <a:spLocks noChangeShapeType="1"/>
              </p:cNvSpPr>
              <p:nvPr/>
            </p:nvSpPr>
            <p:spPr bwMode="auto">
              <a:xfrm>
                <a:off x="1755" y="2911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765" name="Line 1212"/>
              <p:cNvSpPr>
                <a:spLocks noChangeShapeType="1"/>
              </p:cNvSpPr>
              <p:nvPr/>
            </p:nvSpPr>
            <p:spPr bwMode="auto">
              <a:xfrm>
                <a:off x="1755" y="2911"/>
                <a:ext cx="1" cy="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766" name="Line 1213"/>
              <p:cNvSpPr>
                <a:spLocks noChangeShapeType="1"/>
              </p:cNvSpPr>
              <p:nvPr/>
            </p:nvSpPr>
            <p:spPr bwMode="auto">
              <a:xfrm>
                <a:off x="1755" y="2929"/>
                <a:ext cx="1" cy="27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767" name="Line 1214"/>
              <p:cNvSpPr>
                <a:spLocks noChangeShapeType="1"/>
              </p:cNvSpPr>
              <p:nvPr/>
            </p:nvSpPr>
            <p:spPr bwMode="auto">
              <a:xfrm>
                <a:off x="1755" y="2956"/>
                <a:ext cx="1" cy="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768" name="Line 1215"/>
              <p:cNvSpPr>
                <a:spLocks noChangeShapeType="1"/>
              </p:cNvSpPr>
              <p:nvPr/>
            </p:nvSpPr>
            <p:spPr bwMode="auto">
              <a:xfrm>
                <a:off x="1755" y="2974"/>
                <a:ext cx="1" cy="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769" name="Line 1216"/>
              <p:cNvSpPr>
                <a:spLocks noChangeShapeType="1"/>
              </p:cNvSpPr>
              <p:nvPr/>
            </p:nvSpPr>
            <p:spPr bwMode="auto">
              <a:xfrm>
                <a:off x="1755" y="2992"/>
                <a:ext cx="9" cy="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770" name="Line 1217"/>
              <p:cNvSpPr>
                <a:spLocks noChangeShapeType="1"/>
              </p:cNvSpPr>
              <p:nvPr/>
            </p:nvSpPr>
            <p:spPr bwMode="auto">
              <a:xfrm>
                <a:off x="1764" y="3010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771" name="Line 1218"/>
              <p:cNvSpPr>
                <a:spLocks noChangeShapeType="1"/>
              </p:cNvSpPr>
              <p:nvPr/>
            </p:nvSpPr>
            <p:spPr bwMode="auto">
              <a:xfrm>
                <a:off x="1764" y="3010"/>
                <a:ext cx="1" cy="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772" name="Line 1219"/>
              <p:cNvSpPr>
                <a:spLocks noChangeShapeType="1"/>
              </p:cNvSpPr>
              <p:nvPr/>
            </p:nvSpPr>
            <p:spPr bwMode="auto">
              <a:xfrm>
                <a:off x="1764" y="3028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773" name="Line 1220"/>
              <p:cNvSpPr>
                <a:spLocks noChangeShapeType="1"/>
              </p:cNvSpPr>
              <p:nvPr/>
            </p:nvSpPr>
            <p:spPr bwMode="auto">
              <a:xfrm flipV="1">
                <a:off x="1764" y="3019"/>
                <a:ext cx="1" cy="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774" name="Line 1221"/>
              <p:cNvSpPr>
                <a:spLocks noChangeShapeType="1"/>
              </p:cNvSpPr>
              <p:nvPr/>
            </p:nvSpPr>
            <p:spPr bwMode="auto">
              <a:xfrm>
                <a:off x="1764" y="3019"/>
                <a:ext cx="9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775" name="Line 1222"/>
              <p:cNvSpPr>
                <a:spLocks noChangeShapeType="1"/>
              </p:cNvSpPr>
              <p:nvPr/>
            </p:nvSpPr>
            <p:spPr bwMode="auto">
              <a:xfrm flipV="1">
                <a:off x="1773" y="3010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776" name="Line 1223"/>
              <p:cNvSpPr>
                <a:spLocks noChangeShapeType="1"/>
              </p:cNvSpPr>
              <p:nvPr/>
            </p:nvSpPr>
            <p:spPr bwMode="auto">
              <a:xfrm flipV="1">
                <a:off x="1773" y="2992"/>
                <a:ext cx="1" cy="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777" name="Line 1224"/>
              <p:cNvSpPr>
                <a:spLocks noChangeShapeType="1"/>
              </p:cNvSpPr>
              <p:nvPr/>
            </p:nvSpPr>
            <p:spPr bwMode="auto">
              <a:xfrm flipV="1">
                <a:off x="1773" y="2974"/>
                <a:ext cx="1" cy="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778" name="Line 1225"/>
              <p:cNvSpPr>
                <a:spLocks noChangeShapeType="1"/>
              </p:cNvSpPr>
              <p:nvPr/>
            </p:nvSpPr>
            <p:spPr bwMode="auto">
              <a:xfrm flipV="1">
                <a:off x="1773" y="2965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779" name="Line 1226"/>
              <p:cNvSpPr>
                <a:spLocks noChangeShapeType="1"/>
              </p:cNvSpPr>
              <p:nvPr/>
            </p:nvSpPr>
            <p:spPr bwMode="auto">
              <a:xfrm flipV="1">
                <a:off x="1773" y="2956"/>
                <a:ext cx="9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780" name="Line 1227"/>
              <p:cNvSpPr>
                <a:spLocks noChangeShapeType="1"/>
              </p:cNvSpPr>
              <p:nvPr/>
            </p:nvSpPr>
            <p:spPr bwMode="auto">
              <a:xfrm>
                <a:off x="1782" y="2956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781" name="Line 1228"/>
              <p:cNvSpPr>
                <a:spLocks noChangeShapeType="1"/>
              </p:cNvSpPr>
              <p:nvPr/>
            </p:nvSpPr>
            <p:spPr bwMode="auto">
              <a:xfrm>
                <a:off x="1782" y="2956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782" name="Line 1229"/>
              <p:cNvSpPr>
                <a:spLocks noChangeShapeType="1"/>
              </p:cNvSpPr>
              <p:nvPr/>
            </p:nvSpPr>
            <p:spPr bwMode="auto">
              <a:xfrm>
                <a:off x="1782" y="2965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783" name="Line 1230"/>
              <p:cNvSpPr>
                <a:spLocks noChangeShapeType="1"/>
              </p:cNvSpPr>
              <p:nvPr/>
            </p:nvSpPr>
            <p:spPr bwMode="auto">
              <a:xfrm>
                <a:off x="1782" y="2965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784" name="Line 1231"/>
              <p:cNvSpPr>
                <a:spLocks noChangeShapeType="1"/>
              </p:cNvSpPr>
              <p:nvPr/>
            </p:nvSpPr>
            <p:spPr bwMode="auto">
              <a:xfrm flipV="1">
                <a:off x="1782" y="2956"/>
                <a:ext cx="9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785" name="Line 1232"/>
              <p:cNvSpPr>
                <a:spLocks noChangeShapeType="1"/>
              </p:cNvSpPr>
              <p:nvPr/>
            </p:nvSpPr>
            <p:spPr bwMode="auto">
              <a:xfrm flipV="1">
                <a:off x="1791" y="2929"/>
                <a:ext cx="1" cy="27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786" name="Line 1233"/>
              <p:cNvSpPr>
                <a:spLocks noChangeShapeType="1"/>
              </p:cNvSpPr>
              <p:nvPr/>
            </p:nvSpPr>
            <p:spPr bwMode="auto">
              <a:xfrm>
                <a:off x="1791" y="2929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787" name="Line 1234"/>
              <p:cNvSpPr>
                <a:spLocks noChangeShapeType="1"/>
              </p:cNvSpPr>
              <p:nvPr/>
            </p:nvSpPr>
            <p:spPr bwMode="auto">
              <a:xfrm>
                <a:off x="1791" y="2929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788" name="Line 1235"/>
              <p:cNvSpPr>
                <a:spLocks noChangeShapeType="1"/>
              </p:cNvSpPr>
              <p:nvPr/>
            </p:nvSpPr>
            <p:spPr bwMode="auto">
              <a:xfrm>
                <a:off x="1791" y="2938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789" name="Line 1236"/>
              <p:cNvSpPr>
                <a:spLocks noChangeShapeType="1"/>
              </p:cNvSpPr>
              <p:nvPr/>
            </p:nvSpPr>
            <p:spPr bwMode="auto">
              <a:xfrm>
                <a:off x="1791" y="2947"/>
                <a:ext cx="9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790" name="Line 1237"/>
              <p:cNvSpPr>
                <a:spLocks noChangeShapeType="1"/>
              </p:cNvSpPr>
              <p:nvPr/>
            </p:nvSpPr>
            <p:spPr bwMode="auto">
              <a:xfrm>
                <a:off x="1800" y="2956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791" name="Line 1238"/>
              <p:cNvSpPr>
                <a:spLocks noChangeShapeType="1"/>
              </p:cNvSpPr>
              <p:nvPr/>
            </p:nvSpPr>
            <p:spPr bwMode="auto">
              <a:xfrm>
                <a:off x="1800" y="2965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792" name="Line 1239"/>
              <p:cNvSpPr>
                <a:spLocks noChangeShapeType="1"/>
              </p:cNvSpPr>
              <p:nvPr/>
            </p:nvSpPr>
            <p:spPr bwMode="auto">
              <a:xfrm>
                <a:off x="1800" y="2965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793" name="Line 1240"/>
              <p:cNvSpPr>
                <a:spLocks noChangeShapeType="1"/>
              </p:cNvSpPr>
              <p:nvPr/>
            </p:nvSpPr>
            <p:spPr bwMode="auto">
              <a:xfrm>
                <a:off x="1800" y="2974"/>
                <a:ext cx="1" cy="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794" name="Line 1241"/>
              <p:cNvSpPr>
                <a:spLocks noChangeShapeType="1"/>
              </p:cNvSpPr>
              <p:nvPr/>
            </p:nvSpPr>
            <p:spPr bwMode="auto">
              <a:xfrm>
                <a:off x="1800" y="2992"/>
                <a:ext cx="9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795" name="Line 1242"/>
              <p:cNvSpPr>
                <a:spLocks noChangeShapeType="1"/>
              </p:cNvSpPr>
              <p:nvPr/>
            </p:nvSpPr>
            <p:spPr bwMode="auto">
              <a:xfrm>
                <a:off x="1809" y="3001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796" name="Line 1243"/>
              <p:cNvSpPr>
                <a:spLocks noChangeShapeType="1"/>
              </p:cNvSpPr>
              <p:nvPr/>
            </p:nvSpPr>
            <p:spPr bwMode="auto">
              <a:xfrm flipV="1">
                <a:off x="1809" y="2983"/>
                <a:ext cx="1" cy="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797" name="Line 1244"/>
              <p:cNvSpPr>
                <a:spLocks noChangeShapeType="1"/>
              </p:cNvSpPr>
              <p:nvPr/>
            </p:nvSpPr>
            <p:spPr bwMode="auto">
              <a:xfrm flipV="1">
                <a:off x="1809" y="2974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798" name="Line 1245"/>
              <p:cNvSpPr>
                <a:spLocks noChangeShapeType="1"/>
              </p:cNvSpPr>
              <p:nvPr/>
            </p:nvSpPr>
            <p:spPr bwMode="auto">
              <a:xfrm>
                <a:off x="1809" y="2974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799" name="Line 1246"/>
              <p:cNvSpPr>
                <a:spLocks noChangeShapeType="1"/>
              </p:cNvSpPr>
              <p:nvPr/>
            </p:nvSpPr>
            <p:spPr bwMode="auto">
              <a:xfrm flipV="1">
                <a:off x="1809" y="2974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800" name="Line 1247"/>
              <p:cNvSpPr>
                <a:spLocks noChangeShapeType="1"/>
              </p:cNvSpPr>
              <p:nvPr/>
            </p:nvSpPr>
            <p:spPr bwMode="auto">
              <a:xfrm flipV="1">
                <a:off x="1809" y="2965"/>
                <a:ext cx="9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801" name="Line 1248"/>
              <p:cNvSpPr>
                <a:spLocks noChangeShapeType="1"/>
              </p:cNvSpPr>
              <p:nvPr/>
            </p:nvSpPr>
            <p:spPr bwMode="auto">
              <a:xfrm flipV="1">
                <a:off x="1818" y="2947"/>
                <a:ext cx="1" cy="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802" name="Line 1249"/>
              <p:cNvSpPr>
                <a:spLocks noChangeShapeType="1"/>
              </p:cNvSpPr>
              <p:nvPr/>
            </p:nvSpPr>
            <p:spPr bwMode="auto">
              <a:xfrm flipV="1">
                <a:off x="1818" y="2929"/>
                <a:ext cx="1" cy="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803" name="Line 1250"/>
              <p:cNvSpPr>
                <a:spLocks noChangeShapeType="1"/>
              </p:cNvSpPr>
              <p:nvPr/>
            </p:nvSpPr>
            <p:spPr bwMode="auto">
              <a:xfrm flipV="1">
                <a:off x="1818" y="2911"/>
                <a:ext cx="1" cy="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804" name="Line 1251"/>
              <p:cNvSpPr>
                <a:spLocks noChangeShapeType="1"/>
              </p:cNvSpPr>
              <p:nvPr/>
            </p:nvSpPr>
            <p:spPr bwMode="auto">
              <a:xfrm flipV="1">
                <a:off x="1818" y="2884"/>
                <a:ext cx="1" cy="27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805" name="Line 1252"/>
              <p:cNvSpPr>
                <a:spLocks noChangeShapeType="1"/>
              </p:cNvSpPr>
              <p:nvPr/>
            </p:nvSpPr>
            <p:spPr bwMode="auto">
              <a:xfrm flipV="1">
                <a:off x="1818" y="2875"/>
                <a:ext cx="9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806" name="Line 1253"/>
              <p:cNvSpPr>
                <a:spLocks noChangeShapeType="1"/>
              </p:cNvSpPr>
              <p:nvPr/>
            </p:nvSpPr>
            <p:spPr bwMode="auto">
              <a:xfrm flipV="1">
                <a:off x="1827" y="2866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807" name="Line 1254"/>
              <p:cNvSpPr>
                <a:spLocks noChangeShapeType="1"/>
              </p:cNvSpPr>
              <p:nvPr/>
            </p:nvSpPr>
            <p:spPr bwMode="auto">
              <a:xfrm>
                <a:off x="1827" y="2866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808" name="Line 1255"/>
              <p:cNvSpPr>
                <a:spLocks noChangeShapeType="1"/>
              </p:cNvSpPr>
              <p:nvPr/>
            </p:nvSpPr>
            <p:spPr bwMode="auto">
              <a:xfrm>
                <a:off x="1827" y="2866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809" name="Line 1256"/>
              <p:cNvSpPr>
                <a:spLocks noChangeShapeType="1"/>
              </p:cNvSpPr>
              <p:nvPr/>
            </p:nvSpPr>
            <p:spPr bwMode="auto">
              <a:xfrm>
                <a:off x="1827" y="2875"/>
                <a:ext cx="1" cy="3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810" name="Line 1257"/>
              <p:cNvSpPr>
                <a:spLocks noChangeShapeType="1"/>
              </p:cNvSpPr>
              <p:nvPr/>
            </p:nvSpPr>
            <p:spPr bwMode="auto">
              <a:xfrm>
                <a:off x="1827" y="2911"/>
                <a:ext cx="9" cy="27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811" name="Line 1258"/>
              <p:cNvSpPr>
                <a:spLocks noChangeShapeType="1"/>
              </p:cNvSpPr>
              <p:nvPr/>
            </p:nvSpPr>
            <p:spPr bwMode="auto">
              <a:xfrm>
                <a:off x="1836" y="2938"/>
                <a:ext cx="1" cy="27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812" name="Line 1259"/>
              <p:cNvSpPr>
                <a:spLocks noChangeShapeType="1"/>
              </p:cNvSpPr>
              <p:nvPr/>
            </p:nvSpPr>
            <p:spPr bwMode="auto">
              <a:xfrm>
                <a:off x="1836" y="2965"/>
                <a:ext cx="1" cy="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813" name="Line 1260"/>
              <p:cNvSpPr>
                <a:spLocks noChangeShapeType="1"/>
              </p:cNvSpPr>
              <p:nvPr/>
            </p:nvSpPr>
            <p:spPr bwMode="auto">
              <a:xfrm>
                <a:off x="1836" y="2983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814" name="Line 1261"/>
              <p:cNvSpPr>
                <a:spLocks noChangeShapeType="1"/>
              </p:cNvSpPr>
              <p:nvPr/>
            </p:nvSpPr>
            <p:spPr bwMode="auto">
              <a:xfrm flipV="1">
                <a:off x="1836" y="2956"/>
                <a:ext cx="1" cy="27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815" name="Line 1262"/>
              <p:cNvSpPr>
                <a:spLocks noChangeShapeType="1"/>
              </p:cNvSpPr>
              <p:nvPr/>
            </p:nvSpPr>
            <p:spPr bwMode="auto">
              <a:xfrm flipV="1">
                <a:off x="1836" y="2938"/>
                <a:ext cx="9" cy="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816" name="Line 1263"/>
              <p:cNvSpPr>
                <a:spLocks noChangeShapeType="1"/>
              </p:cNvSpPr>
              <p:nvPr/>
            </p:nvSpPr>
            <p:spPr bwMode="auto">
              <a:xfrm flipV="1">
                <a:off x="1845" y="2929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817" name="Line 1264"/>
              <p:cNvSpPr>
                <a:spLocks noChangeShapeType="1"/>
              </p:cNvSpPr>
              <p:nvPr/>
            </p:nvSpPr>
            <p:spPr bwMode="auto">
              <a:xfrm>
                <a:off x="1845" y="2929"/>
                <a:ext cx="1" cy="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818" name="Line 1265"/>
              <p:cNvSpPr>
                <a:spLocks noChangeShapeType="1"/>
              </p:cNvSpPr>
              <p:nvPr/>
            </p:nvSpPr>
            <p:spPr bwMode="auto">
              <a:xfrm>
                <a:off x="1845" y="2947"/>
                <a:ext cx="1" cy="45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819" name="Line 1266"/>
              <p:cNvSpPr>
                <a:spLocks noChangeShapeType="1"/>
              </p:cNvSpPr>
              <p:nvPr/>
            </p:nvSpPr>
            <p:spPr bwMode="auto">
              <a:xfrm>
                <a:off x="1845" y="2992"/>
                <a:ext cx="1" cy="73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820" name="Line 1267"/>
              <p:cNvSpPr>
                <a:spLocks noChangeShapeType="1"/>
              </p:cNvSpPr>
              <p:nvPr/>
            </p:nvSpPr>
            <p:spPr bwMode="auto">
              <a:xfrm>
                <a:off x="1845" y="3065"/>
                <a:ext cx="9" cy="3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821" name="Line 1268"/>
              <p:cNvSpPr>
                <a:spLocks noChangeShapeType="1"/>
              </p:cNvSpPr>
              <p:nvPr/>
            </p:nvSpPr>
            <p:spPr bwMode="auto">
              <a:xfrm>
                <a:off x="1854" y="3101"/>
                <a:ext cx="1" cy="3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822" name="Line 1269"/>
              <p:cNvSpPr>
                <a:spLocks noChangeShapeType="1"/>
              </p:cNvSpPr>
              <p:nvPr/>
            </p:nvSpPr>
            <p:spPr bwMode="auto">
              <a:xfrm>
                <a:off x="1854" y="3137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823" name="Line 1270"/>
              <p:cNvSpPr>
                <a:spLocks noChangeShapeType="1"/>
              </p:cNvSpPr>
              <p:nvPr/>
            </p:nvSpPr>
            <p:spPr bwMode="auto">
              <a:xfrm flipV="1">
                <a:off x="1854" y="3119"/>
                <a:ext cx="1" cy="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824" name="Line 1271"/>
              <p:cNvSpPr>
                <a:spLocks noChangeShapeType="1"/>
              </p:cNvSpPr>
              <p:nvPr/>
            </p:nvSpPr>
            <p:spPr bwMode="auto">
              <a:xfrm flipV="1">
                <a:off x="1854" y="3092"/>
                <a:ext cx="1" cy="27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825" name="Line 1272"/>
              <p:cNvSpPr>
                <a:spLocks noChangeShapeType="1"/>
              </p:cNvSpPr>
              <p:nvPr/>
            </p:nvSpPr>
            <p:spPr bwMode="auto">
              <a:xfrm flipV="1">
                <a:off x="1854" y="3047"/>
                <a:ext cx="1" cy="45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826" name="Line 1273"/>
              <p:cNvSpPr>
                <a:spLocks noChangeShapeType="1"/>
              </p:cNvSpPr>
              <p:nvPr/>
            </p:nvSpPr>
            <p:spPr bwMode="auto">
              <a:xfrm>
                <a:off x="1854" y="3047"/>
                <a:ext cx="9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827" name="Line 1274"/>
              <p:cNvSpPr>
                <a:spLocks noChangeShapeType="1"/>
              </p:cNvSpPr>
              <p:nvPr/>
            </p:nvSpPr>
            <p:spPr bwMode="auto">
              <a:xfrm>
                <a:off x="1863" y="3047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828" name="Line 1275"/>
              <p:cNvSpPr>
                <a:spLocks noChangeShapeType="1"/>
              </p:cNvSpPr>
              <p:nvPr/>
            </p:nvSpPr>
            <p:spPr bwMode="auto">
              <a:xfrm flipV="1">
                <a:off x="1863" y="3037"/>
                <a:ext cx="1" cy="1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829" name="Line 1276"/>
              <p:cNvSpPr>
                <a:spLocks noChangeShapeType="1"/>
              </p:cNvSpPr>
              <p:nvPr/>
            </p:nvSpPr>
            <p:spPr bwMode="auto">
              <a:xfrm flipV="1">
                <a:off x="1863" y="3001"/>
                <a:ext cx="1" cy="3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830" name="Line 1277"/>
              <p:cNvSpPr>
                <a:spLocks noChangeShapeType="1"/>
              </p:cNvSpPr>
              <p:nvPr/>
            </p:nvSpPr>
            <p:spPr bwMode="auto">
              <a:xfrm flipV="1">
                <a:off x="1863" y="2947"/>
                <a:ext cx="1" cy="5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831" name="Line 1278"/>
              <p:cNvSpPr>
                <a:spLocks noChangeShapeType="1"/>
              </p:cNvSpPr>
              <p:nvPr/>
            </p:nvSpPr>
            <p:spPr bwMode="auto">
              <a:xfrm flipV="1">
                <a:off x="1863" y="2893"/>
                <a:ext cx="9" cy="5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832" name="Line 1279"/>
              <p:cNvSpPr>
                <a:spLocks noChangeShapeType="1"/>
              </p:cNvSpPr>
              <p:nvPr/>
            </p:nvSpPr>
            <p:spPr bwMode="auto">
              <a:xfrm flipV="1">
                <a:off x="1872" y="2848"/>
                <a:ext cx="1" cy="45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833" name="Line 1280"/>
              <p:cNvSpPr>
                <a:spLocks noChangeShapeType="1"/>
              </p:cNvSpPr>
              <p:nvPr/>
            </p:nvSpPr>
            <p:spPr bwMode="auto">
              <a:xfrm flipV="1">
                <a:off x="1872" y="2821"/>
                <a:ext cx="1" cy="27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834" name="Line 1281"/>
              <p:cNvSpPr>
                <a:spLocks noChangeShapeType="1"/>
              </p:cNvSpPr>
              <p:nvPr/>
            </p:nvSpPr>
            <p:spPr bwMode="auto">
              <a:xfrm flipV="1">
                <a:off x="1872" y="2811"/>
                <a:ext cx="1" cy="1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835" name="Line 1282"/>
              <p:cNvSpPr>
                <a:spLocks noChangeShapeType="1"/>
              </p:cNvSpPr>
              <p:nvPr/>
            </p:nvSpPr>
            <p:spPr bwMode="auto">
              <a:xfrm>
                <a:off x="1872" y="2811"/>
                <a:ext cx="1" cy="2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836" name="Line 1283"/>
              <p:cNvSpPr>
                <a:spLocks noChangeShapeType="1"/>
              </p:cNvSpPr>
              <p:nvPr/>
            </p:nvSpPr>
            <p:spPr bwMode="auto">
              <a:xfrm>
                <a:off x="1872" y="2839"/>
                <a:ext cx="9" cy="45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837" name="Line 1284"/>
              <p:cNvSpPr>
                <a:spLocks noChangeShapeType="1"/>
              </p:cNvSpPr>
              <p:nvPr/>
            </p:nvSpPr>
            <p:spPr bwMode="auto">
              <a:xfrm>
                <a:off x="1881" y="2884"/>
                <a:ext cx="1" cy="45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838" name="Line 1285"/>
              <p:cNvSpPr>
                <a:spLocks noChangeShapeType="1"/>
              </p:cNvSpPr>
              <p:nvPr/>
            </p:nvSpPr>
            <p:spPr bwMode="auto">
              <a:xfrm>
                <a:off x="1881" y="2929"/>
                <a:ext cx="1" cy="63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839" name="Line 1286"/>
              <p:cNvSpPr>
                <a:spLocks noChangeShapeType="1"/>
              </p:cNvSpPr>
              <p:nvPr/>
            </p:nvSpPr>
            <p:spPr bwMode="auto">
              <a:xfrm>
                <a:off x="1881" y="2992"/>
                <a:ext cx="1" cy="45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840" name="Line 1287"/>
              <p:cNvSpPr>
                <a:spLocks noChangeShapeType="1"/>
              </p:cNvSpPr>
              <p:nvPr/>
            </p:nvSpPr>
            <p:spPr bwMode="auto">
              <a:xfrm flipV="1">
                <a:off x="1881" y="3019"/>
                <a:ext cx="1" cy="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841" name="Line 1288"/>
              <p:cNvSpPr>
                <a:spLocks noChangeShapeType="1"/>
              </p:cNvSpPr>
              <p:nvPr/>
            </p:nvSpPr>
            <p:spPr bwMode="auto">
              <a:xfrm flipV="1">
                <a:off x="1881" y="2992"/>
                <a:ext cx="9" cy="27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842" name="Line 1289"/>
              <p:cNvSpPr>
                <a:spLocks noChangeShapeType="1"/>
              </p:cNvSpPr>
              <p:nvPr/>
            </p:nvSpPr>
            <p:spPr bwMode="auto">
              <a:xfrm flipV="1">
                <a:off x="1890" y="2983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843" name="Line 1290"/>
              <p:cNvSpPr>
                <a:spLocks noChangeShapeType="1"/>
              </p:cNvSpPr>
              <p:nvPr/>
            </p:nvSpPr>
            <p:spPr bwMode="auto">
              <a:xfrm>
                <a:off x="1890" y="2983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844" name="Line 1291"/>
              <p:cNvSpPr>
                <a:spLocks noChangeShapeType="1"/>
              </p:cNvSpPr>
              <p:nvPr/>
            </p:nvSpPr>
            <p:spPr bwMode="auto">
              <a:xfrm>
                <a:off x="1890" y="2992"/>
                <a:ext cx="1" cy="27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845" name="Line 1292"/>
              <p:cNvSpPr>
                <a:spLocks noChangeShapeType="1"/>
              </p:cNvSpPr>
              <p:nvPr/>
            </p:nvSpPr>
            <p:spPr bwMode="auto">
              <a:xfrm>
                <a:off x="1890" y="3019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846" name="Line 1293"/>
              <p:cNvSpPr>
                <a:spLocks noChangeShapeType="1"/>
              </p:cNvSpPr>
              <p:nvPr/>
            </p:nvSpPr>
            <p:spPr bwMode="auto">
              <a:xfrm flipV="1">
                <a:off x="1890" y="3001"/>
                <a:ext cx="9" cy="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847" name="Line 1294"/>
              <p:cNvSpPr>
                <a:spLocks noChangeShapeType="1"/>
              </p:cNvSpPr>
              <p:nvPr/>
            </p:nvSpPr>
            <p:spPr bwMode="auto">
              <a:xfrm flipV="1">
                <a:off x="1899" y="2965"/>
                <a:ext cx="1" cy="3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848" name="Line 1295"/>
              <p:cNvSpPr>
                <a:spLocks noChangeShapeType="1"/>
              </p:cNvSpPr>
              <p:nvPr/>
            </p:nvSpPr>
            <p:spPr bwMode="auto">
              <a:xfrm flipV="1">
                <a:off x="1899" y="2956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849" name="Line 1296"/>
              <p:cNvSpPr>
                <a:spLocks noChangeShapeType="1"/>
              </p:cNvSpPr>
              <p:nvPr/>
            </p:nvSpPr>
            <p:spPr bwMode="auto">
              <a:xfrm flipV="1">
                <a:off x="1899" y="2938"/>
                <a:ext cx="1" cy="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850" name="Line 1297"/>
              <p:cNvSpPr>
                <a:spLocks noChangeShapeType="1"/>
              </p:cNvSpPr>
              <p:nvPr/>
            </p:nvSpPr>
            <p:spPr bwMode="auto">
              <a:xfrm flipV="1">
                <a:off x="1899" y="2893"/>
                <a:ext cx="1" cy="45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851" name="Line 1298"/>
              <p:cNvSpPr>
                <a:spLocks noChangeShapeType="1"/>
              </p:cNvSpPr>
              <p:nvPr/>
            </p:nvSpPr>
            <p:spPr bwMode="auto">
              <a:xfrm flipV="1">
                <a:off x="1899" y="2848"/>
                <a:ext cx="1" cy="45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852" name="Line 1299"/>
              <p:cNvSpPr>
                <a:spLocks noChangeShapeType="1"/>
              </p:cNvSpPr>
              <p:nvPr/>
            </p:nvSpPr>
            <p:spPr bwMode="auto">
              <a:xfrm flipV="1">
                <a:off x="1899" y="2830"/>
                <a:ext cx="9" cy="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853" name="Line 1300"/>
              <p:cNvSpPr>
                <a:spLocks noChangeShapeType="1"/>
              </p:cNvSpPr>
              <p:nvPr/>
            </p:nvSpPr>
            <p:spPr bwMode="auto">
              <a:xfrm>
                <a:off x="1908" y="2830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854" name="Line 1301"/>
              <p:cNvSpPr>
                <a:spLocks noChangeShapeType="1"/>
              </p:cNvSpPr>
              <p:nvPr/>
            </p:nvSpPr>
            <p:spPr bwMode="auto">
              <a:xfrm>
                <a:off x="1908" y="2839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855" name="Line 1302"/>
              <p:cNvSpPr>
                <a:spLocks noChangeShapeType="1"/>
              </p:cNvSpPr>
              <p:nvPr/>
            </p:nvSpPr>
            <p:spPr bwMode="auto">
              <a:xfrm flipV="1">
                <a:off x="1908" y="2830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856" name="Line 1303"/>
              <p:cNvSpPr>
                <a:spLocks noChangeShapeType="1"/>
              </p:cNvSpPr>
              <p:nvPr/>
            </p:nvSpPr>
            <p:spPr bwMode="auto">
              <a:xfrm flipV="1">
                <a:off x="1908" y="2821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857" name="Line 1304"/>
              <p:cNvSpPr>
                <a:spLocks noChangeShapeType="1"/>
              </p:cNvSpPr>
              <p:nvPr/>
            </p:nvSpPr>
            <p:spPr bwMode="auto">
              <a:xfrm>
                <a:off x="1908" y="2821"/>
                <a:ext cx="9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858" name="Line 1305"/>
              <p:cNvSpPr>
                <a:spLocks noChangeShapeType="1"/>
              </p:cNvSpPr>
              <p:nvPr/>
            </p:nvSpPr>
            <p:spPr bwMode="auto">
              <a:xfrm>
                <a:off x="1917" y="2821"/>
                <a:ext cx="1" cy="27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859" name="Line 1306"/>
              <p:cNvSpPr>
                <a:spLocks noChangeShapeType="1"/>
              </p:cNvSpPr>
              <p:nvPr/>
            </p:nvSpPr>
            <p:spPr bwMode="auto">
              <a:xfrm>
                <a:off x="1917" y="2848"/>
                <a:ext cx="1" cy="45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860" name="Line 1307"/>
              <p:cNvSpPr>
                <a:spLocks noChangeShapeType="1"/>
              </p:cNvSpPr>
              <p:nvPr/>
            </p:nvSpPr>
            <p:spPr bwMode="auto">
              <a:xfrm>
                <a:off x="1917" y="2893"/>
                <a:ext cx="1" cy="27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861" name="Line 1308"/>
              <p:cNvSpPr>
                <a:spLocks noChangeShapeType="1"/>
              </p:cNvSpPr>
              <p:nvPr/>
            </p:nvSpPr>
            <p:spPr bwMode="auto">
              <a:xfrm>
                <a:off x="1917" y="2920"/>
                <a:ext cx="1" cy="63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862" name="Line 1309"/>
              <p:cNvSpPr>
                <a:spLocks noChangeShapeType="1"/>
              </p:cNvSpPr>
              <p:nvPr/>
            </p:nvSpPr>
            <p:spPr bwMode="auto">
              <a:xfrm>
                <a:off x="1917" y="2983"/>
                <a:ext cx="9" cy="8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863" name="Line 1310"/>
              <p:cNvSpPr>
                <a:spLocks noChangeShapeType="1"/>
              </p:cNvSpPr>
              <p:nvPr/>
            </p:nvSpPr>
            <p:spPr bwMode="auto">
              <a:xfrm>
                <a:off x="1926" y="3065"/>
                <a:ext cx="1" cy="63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864" name="Line 1311"/>
              <p:cNvSpPr>
                <a:spLocks noChangeShapeType="1"/>
              </p:cNvSpPr>
              <p:nvPr/>
            </p:nvSpPr>
            <p:spPr bwMode="auto">
              <a:xfrm>
                <a:off x="1926" y="3128"/>
                <a:ext cx="1" cy="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865" name="Line 1312"/>
              <p:cNvSpPr>
                <a:spLocks noChangeShapeType="1"/>
              </p:cNvSpPr>
              <p:nvPr/>
            </p:nvSpPr>
            <p:spPr bwMode="auto">
              <a:xfrm>
                <a:off x="1926" y="3146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866" name="Line 1313"/>
              <p:cNvSpPr>
                <a:spLocks noChangeShapeType="1"/>
              </p:cNvSpPr>
              <p:nvPr/>
            </p:nvSpPr>
            <p:spPr bwMode="auto">
              <a:xfrm flipV="1">
                <a:off x="1926" y="3146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867" name="Line 1314"/>
              <p:cNvSpPr>
                <a:spLocks noChangeShapeType="1"/>
              </p:cNvSpPr>
              <p:nvPr/>
            </p:nvSpPr>
            <p:spPr bwMode="auto">
              <a:xfrm flipV="1">
                <a:off x="1926" y="3137"/>
                <a:ext cx="9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868" name="Line 1315"/>
              <p:cNvSpPr>
                <a:spLocks noChangeShapeType="1"/>
              </p:cNvSpPr>
              <p:nvPr/>
            </p:nvSpPr>
            <p:spPr bwMode="auto">
              <a:xfrm>
                <a:off x="1935" y="3137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869" name="Line 1316"/>
              <p:cNvSpPr>
                <a:spLocks noChangeShapeType="1"/>
              </p:cNvSpPr>
              <p:nvPr/>
            </p:nvSpPr>
            <p:spPr bwMode="auto">
              <a:xfrm>
                <a:off x="1935" y="3137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870" name="Line 1317"/>
              <p:cNvSpPr>
                <a:spLocks noChangeShapeType="1"/>
              </p:cNvSpPr>
              <p:nvPr/>
            </p:nvSpPr>
            <p:spPr bwMode="auto">
              <a:xfrm>
                <a:off x="1935" y="3146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871" name="Line 1318"/>
              <p:cNvSpPr>
                <a:spLocks noChangeShapeType="1"/>
              </p:cNvSpPr>
              <p:nvPr/>
            </p:nvSpPr>
            <p:spPr bwMode="auto">
              <a:xfrm>
                <a:off x="1935" y="3146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872" name="Line 1319"/>
              <p:cNvSpPr>
                <a:spLocks noChangeShapeType="1"/>
              </p:cNvSpPr>
              <p:nvPr/>
            </p:nvSpPr>
            <p:spPr bwMode="auto">
              <a:xfrm flipV="1">
                <a:off x="1935" y="3137"/>
                <a:ext cx="9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873" name="Line 1320"/>
              <p:cNvSpPr>
                <a:spLocks noChangeShapeType="1"/>
              </p:cNvSpPr>
              <p:nvPr/>
            </p:nvSpPr>
            <p:spPr bwMode="auto">
              <a:xfrm flipV="1">
                <a:off x="1944" y="3110"/>
                <a:ext cx="1" cy="27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874" name="Line 1321"/>
              <p:cNvSpPr>
                <a:spLocks noChangeShapeType="1"/>
              </p:cNvSpPr>
              <p:nvPr/>
            </p:nvSpPr>
            <p:spPr bwMode="auto">
              <a:xfrm flipV="1">
                <a:off x="1944" y="3065"/>
                <a:ext cx="1" cy="45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875" name="Line 1322"/>
              <p:cNvSpPr>
                <a:spLocks noChangeShapeType="1"/>
              </p:cNvSpPr>
              <p:nvPr/>
            </p:nvSpPr>
            <p:spPr bwMode="auto">
              <a:xfrm flipV="1">
                <a:off x="1944" y="3028"/>
                <a:ext cx="1" cy="37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876" name="Line 1323"/>
              <p:cNvSpPr>
                <a:spLocks noChangeShapeType="1"/>
              </p:cNvSpPr>
              <p:nvPr/>
            </p:nvSpPr>
            <p:spPr bwMode="auto">
              <a:xfrm flipV="1">
                <a:off x="1944" y="2974"/>
                <a:ext cx="1" cy="5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877" name="Line 1324"/>
              <p:cNvSpPr>
                <a:spLocks noChangeShapeType="1"/>
              </p:cNvSpPr>
              <p:nvPr/>
            </p:nvSpPr>
            <p:spPr bwMode="auto">
              <a:xfrm flipV="1">
                <a:off x="1944" y="2920"/>
                <a:ext cx="1" cy="5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878" name="Line 1325"/>
              <p:cNvSpPr>
                <a:spLocks noChangeShapeType="1"/>
              </p:cNvSpPr>
              <p:nvPr/>
            </p:nvSpPr>
            <p:spPr bwMode="auto">
              <a:xfrm flipV="1">
                <a:off x="1944" y="2884"/>
                <a:ext cx="9" cy="3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879" name="Line 1326"/>
              <p:cNvSpPr>
                <a:spLocks noChangeShapeType="1"/>
              </p:cNvSpPr>
              <p:nvPr/>
            </p:nvSpPr>
            <p:spPr bwMode="auto">
              <a:xfrm flipV="1">
                <a:off x="1953" y="2848"/>
                <a:ext cx="1" cy="3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880" name="Line 1327"/>
              <p:cNvSpPr>
                <a:spLocks noChangeShapeType="1"/>
              </p:cNvSpPr>
              <p:nvPr/>
            </p:nvSpPr>
            <p:spPr bwMode="auto">
              <a:xfrm flipV="1">
                <a:off x="1953" y="2811"/>
                <a:ext cx="1" cy="37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881" name="Line 1328"/>
              <p:cNvSpPr>
                <a:spLocks noChangeShapeType="1"/>
              </p:cNvSpPr>
              <p:nvPr/>
            </p:nvSpPr>
            <p:spPr bwMode="auto">
              <a:xfrm flipV="1">
                <a:off x="1953" y="2775"/>
                <a:ext cx="1" cy="3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882" name="Line 1329"/>
              <p:cNvSpPr>
                <a:spLocks noChangeShapeType="1"/>
              </p:cNvSpPr>
              <p:nvPr/>
            </p:nvSpPr>
            <p:spPr bwMode="auto">
              <a:xfrm flipV="1">
                <a:off x="1953" y="2757"/>
                <a:ext cx="1" cy="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883" name="Line 1330"/>
              <p:cNvSpPr>
                <a:spLocks noChangeShapeType="1"/>
              </p:cNvSpPr>
              <p:nvPr/>
            </p:nvSpPr>
            <p:spPr bwMode="auto">
              <a:xfrm flipV="1">
                <a:off x="1953" y="2721"/>
                <a:ext cx="9" cy="3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884" name="Line 1331"/>
              <p:cNvSpPr>
                <a:spLocks noChangeShapeType="1"/>
              </p:cNvSpPr>
              <p:nvPr/>
            </p:nvSpPr>
            <p:spPr bwMode="auto">
              <a:xfrm flipV="1">
                <a:off x="1962" y="2685"/>
                <a:ext cx="1" cy="3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885" name="Line 1332"/>
              <p:cNvSpPr>
                <a:spLocks noChangeShapeType="1"/>
              </p:cNvSpPr>
              <p:nvPr/>
            </p:nvSpPr>
            <p:spPr bwMode="auto">
              <a:xfrm>
                <a:off x="1962" y="2685"/>
                <a:ext cx="1" cy="27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886" name="Line 1333"/>
              <p:cNvSpPr>
                <a:spLocks noChangeShapeType="1"/>
              </p:cNvSpPr>
              <p:nvPr/>
            </p:nvSpPr>
            <p:spPr bwMode="auto">
              <a:xfrm>
                <a:off x="1962" y="2712"/>
                <a:ext cx="1" cy="27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887" name="Line 1334"/>
              <p:cNvSpPr>
                <a:spLocks noChangeShapeType="1"/>
              </p:cNvSpPr>
              <p:nvPr/>
            </p:nvSpPr>
            <p:spPr bwMode="auto">
              <a:xfrm>
                <a:off x="1962" y="2739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888" name="Line 1335"/>
              <p:cNvSpPr>
                <a:spLocks noChangeShapeType="1"/>
              </p:cNvSpPr>
              <p:nvPr/>
            </p:nvSpPr>
            <p:spPr bwMode="auto">
              <a:xfrm>
                <a:off x="1962" y="2748"/>
                <a:ext cx="9" cy="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889" name="Line 1336"/>
              <p:cNvSpPr>
                <a:spLocks noChangeShapeType="1"/>
              </p:cNvSpPr>
              <p:nvPr/>
            </p:nvSpPr>
            <p:spPr bwMode="auto">
              <a:xfrm>
                <a:off x="1971" y="2766"/>
                <a:ext cx="1" cy="73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890" name="Line 1337"/>
              <p:cNvSpPr>
                <a:spLocks noChangeShapeType="1"/>
              </p:cNvSpPr>
              <p:nvPr/>
            </p:nvSpPr>
            <p:spPr bwMode="auto">
              <a:xfrm>
                <a:off x="1971" y="2839"/>
                <a:ext cx="1" cy="5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891" name="Line 1338"/>
              <p:cNvSpPr>
                <a:spLocks noChangeShapeType="1"/>
              </p:cNvSpPr>
              <p:nvPr/>
            </p:nvSpPr>
            <p:spPr bwMode="auto">
              <a:xfrm>
                <a:off x="1971" y="2893"/>
                <a:ext cx="1" cy="5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892" name="Line 1339"/>
              <p:cNvSpPr>
                <a:spLocks noChangeShapeType="1"/>
              </p:cNvSpPr>
              <p:nvPr/>
            </p:nvSpPr>
            <p:spPr bwMode="auto">
              <a:xfrm>
                <a:off x="1971" y="2947"/>
                <a:ext cx="1" cy="27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893" name="Line 1340"/>
              <p:cNvSpPr>
                <a:spLocks noChangeShapeType="1"/>
              </p:cNvSpPr>
              <p:nvPr/>
            </p:nvSpPr>
            <p:spPr bwMode="auto">
              <a:xfrm>
                <a:off x="1971" y="2974"/>
                <a:ext cx="9" cy="9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894" name="Line 1341"/>
              <p:cNvSpPr>
                <a:spLocks noChangeShapeType="1"/>
              </p:cNvSpPr>
              <p:nvPr/>
            </p:nvSpPr>
            <p:spPr bwMode="auto">
              <a:xfrm>
                <a:off x="1980" y="3065"/>
                <a:ext cx="1" cy="117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895" name="Line 1342"/>
              <p:cNvSpPr>
                <a:spLocks noChangeShapeType="1"/>
              </p:cNvSpPr>
              <p:nvPr/>
            </p:nvSpPr>
            <p:spPr bwMode="auto">
              <a:xfrm>
                <a:off x="1980" y="3182"/>
                <a:ext cx="1" cy="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896" name="Line 1343"/>
              <p:cNvSpPr>
                <a:spLocks noChangeShapeType="1"/>
              </p:cNvSpPr>
              <p:nvPr/>
            </p:nvSpPr>
            <p:spPr bwMode="auto">
              <a:xfrm>
                <a:off x="1980" y="3200"/>
                <a:ext cx="1" cy="3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897" name="Line 1344"/>
              <p:cNvSpPr>
                <a:spLocks noChangeShapeType="1"/>
              </p:cNvSpPr>
              <p:nvPr/>
            </p:nvSpPr>
            <p:spPr bwMode="auto">
              <a:xfrm>
                <a:off x="1980" y="3236"/>
                <a:ext cx="1" cy="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898" name="Line 1345"/>
              <p:cNvSpPr>
                <a:spLocks noChangeShapeType="1"/>
              </p:cNvSpPr>
              <p:nvPr/>
            </p:nvSpPr>
            <p:spPr bwMode="auto">
              <a:xfrm>
                <a:off x="1980" y="3254"/>
                <a:ext cx="9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899" name="Line 1346"/>
              <p:cNvSpPr>
                <a:spLocks noChangeShapeType="1"/>
              </p:cNvSpPr>
              <p:nvPr/>
            </p:nvSpPr>
            <p:spPr bwMode="auto">
              <a:xfrm>
                <a:off x="1989" y="3254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900" name="Line 1347"/>
              <p:cNvSpPr>
                <a:spLocks noChangeShapeType="1"/>
              </p:cNvSpPr>
              <p:nvPr/>
            </p:nvSpPr>
            <p:spPr bwMode="auto">
              <a:xfrm flipV="1">
                <a:off x="1989" y="3209"/>
                <a:ext cx="1" cy="5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901" name="Line 1348"/>
              <p:cNvSpPr>
                <a:spLocks noChangeShapeType="1"/>
              </p:cNvSpPr>
              <p:nvPr/>
            </p:nvSpPr>
            <p:spPr bwMode="auto">
              <a:xfrm flipV="1">
                <a:off x="1989" y="3155"/>
                <a:ext cx="1" cy="5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902" name="Line 1349"/>
              <p:cNvSpPr>
                <a:spLocks noChangeShapeType="1"/>
              </p:cNvSpPr>
              <p:nvPr/>
            </p:nvSpPr>
            <p:spPr bwMode="auto">
              <a:xfrm flipV="1">
                <a:off x="1989" y="3110"/>
                <a:ext cx="1" cy="45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903" name="Line 1350"/>
              <p:cNvSpPr>
                <a:spLocks noChangeShapeType="1"/>
              </p:cNvSpPr>
              <p:nvPr/>
            </p:nvSpPr>
            <p:spPr bwMode="auto">
              <a:xfrm flipV="1">
                <a:off x="1989" y="3019"/>
                <a:ext cx="1" cy="9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904" name="Line 1351"/>
              <p:cNvSpPr>
                <a:spLocks noChangeShapeType="1"/>
              </p:cNvSpPr>
              <p:nvPr/>
            </p:nvSpPr>
            <p:spPr bwMode="auto">
              <a:xfrm flipV="1">
                <a:off x="1989" y="2956"/>
                <a:ext cx="9" cy="63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905" name="Line 1352"/>
              <p:cNvSpPr>
                <a:spLocks noChangeShapeType="1"/>
              </p:cNvSpPr>
              <p:nvPr/>
            </p:nvSpPr>
            <p:spPr bwMode="auto">
              <a:xfrm flipV="1">
                <a:off x="1998" y="2911"/>
                <a:ext cx="1" cy="45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906" name="Line 1353"/>
              <p:cNvSpPr>
                <a:spLocks noChangeShapeType="1"/>
              </p:cNvSpPr>
              <p:nvPr/>
            </p:nvSpPr>
            <p:spPr bwMode="auto">
              <a:xfrm flipV="1">
                <a:off x="1998" y="2893"/>
                <a:ext cx="1" cy="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907" name="Line 1354"/>
              <p:cNvSpPr>
                <a:spLocks noChangeShapeType="1"/>
              </p:cNvSpPr>
              <p:nvPr/>
            </p:nvSpPr>
            <p:spPr bwMode="auto">
              <a:xfrm flipV="1">
                <a:off x="1998" y="2884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908" name="Line 1355"/>
              <p:cNvSpPr>
                <a:spLocks noChangeShapeType="1"/>
              </p:cNvSpPr>
              <p:nvPr/>
            </p:nvSpPr>
            <p:spPr bwMode="auto">
              <a:xfrm flipV="1">
                <a:off x="1998" y="2848"/>
                <a:ext cx="1" cy="3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909" name="Line 1356"/>
              <p:cNvSpPr>
                <a:spLocks noChangeShapeType="1"/>
              </p:cNvSpPr>
              <p:nvPr/>
            </p:nvSpPr>
            <p:spPr bwMode="auto">
              <a:xfrm flipV="1">
                <a:off x="1998" y="2793"/>
                <a:ext cx="9" cy="55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910" name="Line 1357"/>
              <p:cNvSpPr>
                <a:spLocks noChangeShapeType="1"/>
              </p:cNvSpPr>
              <p:nvPr/>
            </p:nvSpPr>
            <p:spPr bwMode="auto">
              <a:xfrm flipV="1">
                <a:off x="2007" y="2721"/>
                <a:ext cx="1" cy="7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911" name="Line 1358"/>
              <p:cNvSpPr>
                <a:spLocks noChangeShapeType="1"/>
              </p:cNvSpPr>
              <p:nvPr/>
            </p:nvSpPr>
            <p:spPr bwMode="auto">
              <a:xfrm flipV="1">
                <a:off x="2007" y="2685"/>
                <a:ext cx="1" cy="3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912" name="Line 1359"/>
              <p:cNvSpPr>
                <a:spLocks noChangeShapeType="1"/>
              </p:cNvSpPr>
              <p:nvPr/>
            </p:nvSpPr>
            <p:spPr bwMode="auto">
              <a:xfrm>
                <a:off x="2007" y="2685"/>
                <a:ext cx="1" cy="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913" name="Line 1360"/>
              <p:cNvSpPr>
                <a:spLocks noChangeShapeType="1"/>
              </p:cNvSpPr>
              <p:nvPr/>
            </p:nvSpPr>
            <p:spPr bwMode="auto">
              <a:xfrm>
                <a:off x="2007" y="2703"/>
                <a:ext cx="1" cy="7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914" name="Line 1361"/>
              <p:cNvSpPr>
                <a:spLocks noChangeShapeType="1"/>
              </p:cNvSpPr>
              <p:nvPr/>
            </p:nvSpPr>
            <p:spPr bwMode="auto">
              <a:xfrm>
                <a:off x="2007" y="2775"/>
                <a:ext cx="9" cy="9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915" name="Line 1362"/>
              <p:cNvSpPr>
                <a:spLocks noChangeShapeType="1"/>
              </p:cNvSpPr>
              <p:nvPr/>
            </p:nvSpPr>
            <p:spPr bwMode="auto">
              <a:xfrm>
                <a:off x="2016" y="2866"/>
                <a:ext cx="1" cy="3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916" name="Line 1363"/>
              <p:cNvSpPr>
                <a:spLocks noChangeShapeType="1"/>
              </p:cNvSpPr>
              <p:nvPr/>
            </p:nvSpPr>
            <p:spPr bwMode="auto">
              <a:xfrm>
                <a:off x="2016" y="2902"/>
                <a:ext cx="1" cy="27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917" name="Line 1364"/>
              <p:cNvSpPr>
                <a:spLocks noChangeShapeType="1"/>
              </p:cNvSpPr>
              <p:nvPr/>
            </p:nvSpPr>
            <p:spPr bwMode="auto">
              <a:xfrm>
                <a:off x="2016" y="2929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918" name="Line 1365"/>
              <p:cNvSpPr>
                <a:spLocks noChangeShapeType="1"/>
              </p:cNvSpPr>
              <p:nvPr/>
            </p:nvSpPr>
            <p:spPr bwMode="auto">
              <a:xfrm flipV="1">
                <a:off x="2016" y="2920"/>
                <a:ext cx="1" cy="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919" name="Line 1366"/>
              <p:cNvSpPr>
                <a:spLocks noChangeShapeType="1"/>
              </p:cNvSpPr>
              <p:nvPr/>
            </p:nvSpPr>
            <p:spPr bwMode="auto">
              <a:xfrm>
                <a:off x="2016" y="2920"/>
                <a:ext cx="9" cy="27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920" name="Line 1367"/>
              <p:cNvSpPr>
                <a:spLocks noChangeShapeType="1"/>
              </p:cNvSpPr>
              <p:nvPr/>
            </p:nvSpPr>
            <p:spPr bwMode="auto">
              <a:xfrm>
                <a:off x="2025" y="2947"/>
                <a:ext cx="1" cy="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921" name="Line 1368"/>
              <p:cNvSpPr>
                <a:spLocks noChangeShapeType="1"/>
              </p:cNvSpPr>
              <p:nvPr/>
            </p:nvSpPr>
            <p:spPr bwMode="auto">
              <a:xfrm>
                <a:off x="2025" y="2965"/>
                <a:ext cx="1" cy="3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922" name="Line 1369"/>
              <p:cNvSpPr>
                <a:spLocks noChangeShapeType="1"/>
              </p:cNvSpPr>
              <p:nvPr/>
            </p:nvSpPr>
            <p:spPr bwMode="auto">
              <a:xfrm>
                <a:off x="2025" y="3001"/>
                <a:ext cx="1" cy="4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923" name="Line 1370"/>
              <p:cNvSpPr>
                <a:spLocks noChangeShapeType="1"/>
              </p:cNvSpPr>
              <p:nvPr/>
            </p:nvSpPr>
            <p:spPr bwMode="auto">
              <a:xfrm>
                <a:off x="2025" y="3047"/>
                <a:ext cx="1" cy="27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924" name="Line 1371"/>
              <p:cNvSpPr>
                <a:spLocks noChangeShapeType="1"/>
              </p:cNvSpPr>
              <p:nvPr/>
            </p:nvSpPr>
            <p:spPr bwMode="auto">
              <a:xfrm>
                <a:off x="2025" y="3074"/>
                <a:ext cx="9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925" name="Line 1372"/>
              <p:cNvSpPr>
                <a:spLocks noChangeShapeType="1"/>
              </p:cNvSpPr>
              <p:nvPr/>
            </p:nvSpPr>
            <p:spPr bwMode="auto">
              <a:xfrm flipV="1">
                <a:off x="2034" y="3074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926" name="Line 1373"/>
              <p:cNvSpPr>
                <a:spLocks noChangeShapeType="1"/>
              </p:cNvSpPr>
              <p:nvPr/>
            </p:nvSpPr>
            <p:spPr bwMode="auto">
              <a:xfrm flipV="1">
                <a:off x="2034" y="3065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927" name="Line 1374"/>
              <p:cNvSpPr>
                <a:spLocks noChangeShapeType="1"/>
              </p:cNvSpPr>
              <p:nvPr/>
            </p:nvSpPr>
            <p:spPr bwMode="auto">
              <a:xfrm>
                <a:off x="2034" y="3065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928" name="Line 1375"/>
              <p:cNvSpPr>
                <a:spLocks noChangeShapeType="1"/>
              </p:cNvSpPr>
              <p:nvPr/>
            </p:nvSpPr>
            <p:spPr bwMode="auto">
              <a:xfrm flipV="1">
                <a:off x="2034" y="3019"/>
                <a:ext cx="1" cy="4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929" name="Line 1376"/>
              <p:cNvSpPr>
                <a:spLocks noChangeShapeType="1"/>
              </p:cNvSpPr>
              <p:nvPr/>
            </p:nvSpPr>
            <p:spPr bwMode="auto">
              <a:xfrm flipV="1">
                <a:off x="2034" y="2983"/>
                <a:ext cx="1" cy="3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930" name="Line 1377"/>
              <p:cNvSpPr>
                <a:spLocks noChangeShapeType="1"/>
              </p:cNvSpPr>
              <p:nvPr/>
            </p:nvSpPr>
            <p:spPr bwMode="auto">
              <a:xfrm flipV="1">
                <a:off x="2034" y="2974"/>
                <a:ext cx="9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931" name="Line 1378"/>
              <p:cNvSpPr>
                <a:spLocks noChangeShapeType="1"/>
              </p:cNvSpPr>
              <p:nvPr/>
            </p:nvSpPr>
            <p:spPr bwMode="auto">
              <a:xfrm>
                <a:off x="2043" y="2974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932" name="Line 1379"/>
              <p:cNvSpPr>
                <a:spLocks noChangeShapeType="1"/>
              </p:cNvSpPr>
              <p:nvPr/>
            </p:nvSpPr>
            <p:spPr bwMode="auto">
              <a:xfrm>
                <a:off x="2043" y="2974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933" name="Line 1380"/>
              <p:cNvSpPr>
                <a:spLocks noChangeShapeType="1"/>
              </p:cNvSpPr>
              <p:nvPr/>
            </p:nvSpPr>
            <p:spPr bwMode="auto">
              <a:xfrm flipV="1">
                <a:off x="2043" y="2938"/>
                <a:ext cx="1" cy="3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934" name="Line 1381"/>
              <p:cNvSpPr>
                <a:spLocks noChangeShapeType="1"/>
              </p:cNvSpPr>
              <p:nvPr/>
            </p:nvSpPr>
            <p:spPr bwMode="auto">
              <a:xfrm flipV="1">
                <a:off x="2043" y="2920"/>
                <a:ext cx="1" cy="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935" name="Line 1382"/>
              <p:cNvSpPr>
                <a:spLocks noChangeShapeType="1"/>
              </p:cNvSpPr>
              <p:nvPr/>
            </p:nvSpPr>
            <p:spPr bwMode="auto">
              <a:xfrm flipV="1">
                <a:off x="2043" y="2902"/>
                <a:ext cx="9" cy="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936" name="Line 1383"/>
              <p:cNvSpPr>
                <a:spLocks noChangeShapeType="1"/>
              </p:cNvSpPr>
              <p:nvPr/>
            </p:nvSpPr>
            <p:spPr bwMode="auto">
              <a:xfrm flipV="1">
                <a:off x="2052" y="2884"/>
                <a:ext cx="1" cy="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937" name="Line 1384"/>
              <p:cNvSpPr>
                <a:spLocks noChangeShapeType="1"/>
              </p:cNvSpPr>
              <p:nvPr/>
            </p:nvSpPr>
            <p:spPr bwMode="auto">
              <a:xfrm>
                <a:off x="2052" y="2884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938" name="Line 1385"/>
              <p:cNvSpPr>
                <a:spLocks noChangeShapeType="1"/>
              </p:cNvSpPr>
              <p:nvPr/>
            </p:nvSpPr>
            <p:spPr bwMode="auto">
              <a:xfrm>
                <a:off x="2052" y="2893"/>
                <a:ext cx="1" cy="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939" name="Line 1386"/>
              <p:cNvSpPr>
                <a:spLocks noChangeShapeType="1"/>
              </p:cNvSpPr>
              <p:nvPr/>
            </p:nvSpPr>
            <p:spPr bwMode="auto">
              <a:xfrm>
                <a:off x="2052" y="2911"/>
                <a:ext cx="1" cy="45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940" name="Line 1387"/>
              <p:cNvSpPr>
                <a:spLocks noChangeShapeType="1"/>
              </p:cNvSpPr>
              <p:nvPr/>
            </p:nvSpPr>
            <p:spPr bwMode="auto">
              <a:xfrm>
                <a:off x="2052" y="2956"/>
                <a:ext cx="9" cy="5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941" name="Line 1388"/>
              <p:cNvSpPr>
                <a:spLocks noChangeShapeType="1"/>
              </p:cNvSpPr>
              <p:nvPr/>
            </p:nvSpPr>
            <p:spPr bwMode="auto">
              <a:xfrm>
                <a:off x="2061" y="3010"/>
                <a:ext cx="1" cy="27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114253" name="Group 1389"/>
            <p:cNvGrpSpPr>
              <a:grpSpLocks/>
            </p:cNvGrpSpPr>
            <p:nvPr/>
          </p:nvGrpSpPr>
          <p:grpSpPr bwMode="auto">
            <a:xfrm>
              <a:off x="2061" y="2495"/>
              <a:ext cx="343" cy="913"/>
              <a:chOff x="2061" y="2495"/>
              <a:chExt cx="343" cy="913"/>
            </a:xfrm>
          </p:grpSpPr>
          <p:sp>
            <p:nvSpPr>
              <p:cNvPr id="115542" name="Line 1390"/>
              <p:cNvSpPr>
                <a:spLocks noChangeShapeType="1"/>
              </p:cNvSpPr>
              <p:nvPr/>
            </p:nvSpPr>
            <p:spPr bwMode="auto">
              <a:xfrm>
                <a:off x="2061" y="3037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543" name="Line 1391"/>
              <p:cNvSpPr>
                <a:spLocks noChangeShapeType="1"/>
              </p:cNvSpPr>
              <p:nvPr/>
            </p:nvSpPr>
            <p:spPr bwMode="auto">
              <a:xfrm flipV="1">
                <a:off x="2061" y="3019"/>
                <a:ext cx="1" cy="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544" name="Line 1392"/>
              <p:cNvSpPr>
                <a:spLocks noChangeShapeType="1"/>
              </p:cNvSpPr>
              <p:nvPr/>
            </p:nvSpPr>
            <p:spPr bwMode="auto">
              <a:xfrm flipV="1">
                <a:off x="2061" y="2992"/>
                <a:ext cx="1" cy="27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545" name="Line 1393"/>
              <p:cNvSpPr>
                <a:spLocks noChangeShapeType="1"/>
              </p:cNvSpPr>
              <p:nvPr/>
            </p:nvSpPr>
            <p:spPr bwMode="auto">
              <a:xfrm flipV="1">
                <a:off x="2061" y="2965"/>
                <a:ext cx="9" cy="27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546" name="Line 1394"/>
              <p:cNvSpPr>
                <a:spLocks noChangeShapeType="1"/>
              </p:cNvSpPr>
              <p:nvPr/>
            </p:nvSpPr>
            <p:spPr bwMode="auto">
              <a:xfrm>
                <a:off x="2070" y="2965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547" name="Line 1395"/>
              <p:cNvSpPr>
                <a:spLocks noChangeShapeType="1"/>
              </p:cNvSpPr>
              <p:nvPr/>
            </p:nvSpPr>
            <p:spPr bwMode="auto">
              <a:xfrm>
                <a:off x="2070" y="2974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548" name="Line 1396"/>
              <p:cNvSpPr>
                <a:spLocks noChangeShapeType="1"/>
              </p:cNvSpPr>
              <p:nvPr/>
            </p:nvSpPr>
            <p:spPr bwMode="auto">
              <a:xfrm flipV="1">
                <a:off x="2070" y="2965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549" name="Line 1397"/>
              <p:cNvSpPr>
                <a:spLocks noChangeShapeType="1"/>
              </p:cNvSpPr>
              <p:nvPr/>
            </p:nvSpPr>
            <p:spPr bwMode="auto">
              <a:xfrm flipV="1">
                <a:off x="2070" y="2947"/>
                <a:ext cx="1" cy="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550" name="Line 1398"/>
              <p:cNvSpPr>
                <a:spLocks noChangeShapeType="1"/>
              </p:cNvSpPr>
              <p:nvPr/>
            </p:nvSpPr>
            <p:spPr bwMode="auto">
              <a:xfrm flipV="1">
                <a:off x="2070" y="2902"/>
                <a:ext cx="9" cy="45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551" name="Line 1399"/>
              <p:cNvSpPr>
                <a:spLocks noChangeShapeType="1"/>
              </p:cNvSpPr>
              <p:nvPr/>
            </p:nvSpPr>
            <p:spPr bwMode="auto">
              <a:xfrm flipV="1">
                <a:off x="2079" y="2875"/>
                <a:ext cx="1" cy="27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552" name="Line 1400"/>
              <p:cNvSpPr>
                <a:spLocks noChangeShapeType="1"/>
              </p:cNvSpPr>
              <p:nvPr/>
            </p:nvSpPr>
            <p:spPr bwMode="auto">
              <a:xfrm>
                <a:off x="2079" y="2875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553" name="Line 1401"/>
              <p:cNvSpPr>
                <a:spLocks noChangeShapeType="1"/>
              </p:cNvSpPr>
              <p:nvPr/>
            </p:nvSpPr>
            <p:spPr bwMode="auto">
              <a:xfrm>
                <a:off x="2079" y="2875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554" name="Line 1402"/>
              <p:cNvSpPr>
                <a:spLocks noChangeShapeType="1"/>
              </p:cNvSpPr>
              <p:nvPr/>
            </p:nvSpPr>
            <p:spPr bwMode="auto">
              <a:xfrm>
                <a:off x="2079" y="2875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555" name="Line 1403"/>
              <p:cNvSpPr>
                <a:spLocks noChangeShapeType="1"/>
              </p:cNvSpPr>
              <p:nvPr/>
            </p:nvSpPr>
            <p:spPr bwMode="auto">
              <a:xfrm>
                <a:off x="2079" y="2884"/>
                <a:ext cx="1" cy="27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556" name="Line 1404"/>
              <p:cNvSpPr>
                <a:spLocks noChangeShapeType="1"/>
              </p:cNvSpPr>
              <p:nvPr/>
            </p:nvSpPr>
            <p:spPr bwMode="auto">
              <a:xfrm>
                <a:off x="2079" y="2911"/>
                <a:ext cx="9" cy="27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557" name="Line 1405"/>
              <p:cNvSpPr>
                <a:spLocks noChangeShapeType="1"/>
              </p:cNvSpPr>
              <p:nvPr/>
            </p:nvSpPr>
            <p:spPr bwMode="auto">
              <a:xfrm>
                <a:off x="2088" y="2938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558" name="Line 1406"/>
              <p:cNvSpPr>
                <a:spLocks noChangeShapeType="1"/>
              </p:cNvSpPr>
              <p:nvPr/>
            </p:nvSpPr>
            <p:spPr bwMode="auto">
              <a:xfrm flipV="1">
                <a:off x="2088" y="2938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559" name="Line 1407"/>
              <p:cNvSpPr>
                <a:spLocks noChangeShapeType="1"/>
              </p:cNvSpPr>
              <p:nvPr/>
            </p:nvSpPr>
            <p:spPr bwMode="auto">
              <a:xfrm flipV="1">
                <a:off x="2088" y="2920"/>
                <a:ext cx="1" cy="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560" name="Line 1408"/>
              <p:cNvSpPr>
                <a:spLocks noChangeShapeType="1"/>
              </p:cNvSpPr>
              <p:nvPr/>
            </p:nvSpPr>
            <p:spPr bwMode="auto">
              <a:xfrm flipV="1">
                <a:off x="2088" y="2911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561" name="Line 1409"/>
              <p:cNvSpPr>
                <a:spLocks noChangeShapeType="1"/>
              </p:cNvSpPr>
              <p:nvPr/>
            </p:nvSpPr>
            <p:spPr bwMode="auto">
              <a:xfrm flipV="1">
                <a:off x="2088" y="2902"/>
                <a:ext cx="9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562" name="Line 1410"/>
              <p:cNvSpPr>
                <a:spLocks noChangeShapeType="1"/>
              </p:cNvSpPr>
              <p:nvPr/>
            </p:nvSpPr>
            <p:spPr bwMode="auto">
              <a:xfrm>
                <a:off x="2097" y="2902"/>
                <a:ext cx="1" cy="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563" name="Line 1411"/>
              <p:cNvSpPr>
                <a:spLocks noChangeShapeType="1"/>
              </p:cNvSpPr>
              <p:nvPr/>
            </p:nvSpPr>
            <p:spPr bwMode="auto">
              <a:xfrm>
                <a:off x="2097" y="2920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564" name="Line 1412"/>
              <p:cNvSpPr>
                <a:spLocks noChangeShapeType="1"/>
              </p:cNvSpPr>
              <p:nvPr/>
            </p:nvSpPr>
            <p:spPr bwMode="auto">
              <a:xfrm>
                <a:off x="2097" y="2929"/>
                <a:ext cx="1" cy="27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565" name="Line 1413"/>
              <p:cNvSpPr>
                <a:spLocks noChangeShapeType="1"/>
              </p:cNvSpPr>
              <p:nvPr/>
            </p:nvSpPr>
            <p:spPr bwMode="auto">
              <a:xfrm>
                <a:off x="2097" y="2956"/>
                <a:ext cx="1" cy="45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566" name="Line 1414"/>
              <p:cNvSpPr>
                <a:spLocks noChangeShapeType="1"/>
              </p:cNvSpPr>
              <p:nvPr/>
            </p:nvSpPr>
            <p:spPr bwMode="auto">
              <a:xfrm>
                <a:off x="2097" y="3001"/>
                <a:ext cx="9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567" name="Line 1415"/>
              <p:cNvSpPr>
                <a:spLocks noChangeShapeType="1"/>
              </p:cNvSpPr>
              <p:nvPr/>
            </p:nvSpPr>
            <p:spPr bwMode="auto">
              <a:xfrm>
                <a:off x="2106" y="3010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568" name="Line 1416"/>
              <p:cNvSpPr>
                <a:spLocks noChangeShapeType="1"/>
              </p:cNvSpPr>
              <p:nvPr/>
            </p:nvSpPr>
            <p:spPr bwMode="auto">
              <a:xfrm>
                <a:off x="2106" y="3010"/>
                <a:ext cx="1" cy="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569" name="Line 1417"/>
              <p:cNvSpPr>
                <a:spLocks noChangeShapeType="1"/>
              </p:cNvSpPr>
              <p:nvPr/>
            </p:nvSpPr>
            <p:spPr bwMode="auto">
              <a:xfrm>
                <a:off x="2106" y="3028"/>
                <a:ext cx="1" cy="1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570" name="Line 1418"/>
              <p:cNvSpPr>
                <a:spLocks noChangeShapeType="1"/>
              </p:cNvSpPr>
              <p:nvPr/>
            </p:nvSpPr>
            <p:spPr bwMode="auto">
              <a:xfrm>
                <a:off x="2106" y="3047"/>
                <a:ext cx="1" cy="3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571" name="Line 1419"/>
              <p:cNvSpPr>
                <a:spLocks noChangeShapeType="1"/>
              </p:cNvSpPr>
              <p:nvPr/>
            </p:nvSpPr>
            <p:spPr bwMode="auto">
              <a:xfrm>
                <a:off x="2106" y="3083"/>
                <a:ext cx="9" cy="45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572" name="Line 1420"/>
              <p:cNvSpPr>
                <a:spLocks noChangeShapeType="1"/>
              </p:cNvSpPr>
              <p:nvPr/>
            </p:nvSpPr>
            <p:spPr bwMode="auto">
              <a:xfrm>
                <a:off x="2115" y="3128"/>
                <a:ext cx="1" cy="27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573" name="Line 1421"/>
              <p:cNvSpPr>
                <a:spLocks noChangeShapeType="1"/>
              </p:cNvSpPr>
              <p:nvPr/>
            </p:nvSpPr>
            <p:spPr bwMode="auto">
              <a:xfrm>
                <a:off x="2115" y="3155"/>
                <a:ext cx="1" cy="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574" name="Line 1422"/>
              <p:cNvSpPr>
                <a:spLocks noChangeShapeType="1"/>
              </p:cNvSpPr>
              <p:nvPr/>
            </p:nvSpPr>
            <p:spPr bwMode="auto">
              <a:xfrm>
                <a:off x="2115" y="3173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575" name="Line 1423"/>
              <p:cNvSpPr>
                <a:spLocks noChangeShapeType="1"/>
              </p:cNvSpPr>
              <p:nvPr/>
            </p:nvSpPr>
            <p:spPr bwMode="auto">
              <a:xfrm flipV="1">
                <a:off x="2115" y="3164"/>
                <a:ext cx="1" cy="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576" name="Line 1424"/>
              <p:cNvSpPr>
                <a:spLocks noChangeShapeType="1"/>
              </p:cNvSpPr>
              <p:nvPr/>
            </p:nvSpPr>
            <p:spPr bwMode="auto">
              <a:xfrm flipV="1">
                <a:off x="2115" y="3146"/>
                <a:ext cx="9" cy="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577" name="Line 1425"/>
              <p:cNvSpPr>
                <a:spLocks noChangeShapeType="1"/>
              </p:cNvSpPr>
              <p:nvPr/>
            </p:nvSpPr>
            <p:spPr bwMode="auto">
              <a:xfrm flipV="1">
                <a:off x="2124" y="3119"/>
                <a:ext cx="1" cy="27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578" name="Line 1426"/>
              <p:cNvSpPr>
                <a:spLocks noChangeShapeType="1"/>
              </p:cNvSpPr>
              <p:nvPr/>
            </p:nvSpPr>
            <p:spPr bwMode="auto">
              <a:xfrm flipV="1">
                <a:off x="2124" y="3083"/>
                <a:ext cx="1" cy="3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579" name="Line 1427"/>
              <p:cNvSpPr>
                <a:spLocks noChangeShapeType="1"/>
              </p:cNvSpPr>
              <p:nvPr/>
            </p:nvSpPr>
            <p:spPr bwMode="auto">
              <a:xfrm flipV="1">
                <a:off x="2124" y="3056"/>
                <a:ext cx="1" cy="27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580" name="Line 1428"/>
              <p:cNvSpPr>
                <a:spLocks noChangeShapeType="1"/>
              </p:cNvSpPr>
              <p:nvPr/>
            </p:nvSpPr>
            <p:spPr bwMode="auto">
              <a:xfrm flipV="1">
                <a:off x="2124" y="3001"/>
                <a:ext cx="1" cy="55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581" name="Line 1429"/>
              <p:cNvSpPr>
                <a:spLocks noChangeShapeType="1"/>
              </p:cNvSpPr>
              <p:nvPr/>
            </p:nvSpPr>
            <p:spPr bwMode="auto">
              <a:xfrm flipV="1">
                <a:off x="2124" y="2920"/>
                <a:ext cx="1" cy="8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582" name="Line 1430"/>
              <p:cNvSpPr>
                <a:spLocks noChangeShapeType="1"/>
              </p:cNvSpPr>
              <p:nvPr/>
            </p:nvSpPr>
            <p:spPr bwMode="auto">
              <a:xfrm flipV="1">
                <a:off x="2124" y="2839"/>
                <a:ext cx="9" cy="8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583" name="Line 1431"/>
              <p:cNvSpPr>
                <a:spLocks noChangeShapeType="1"/>
              </p:cNvSpPr>
              <p:nvPr/>
            </p:nvSpPr>
            <p:spPr bwMode="auto">
              <a:xfrm flipV="1">
                <a:off x="2133" y="2775"/>
                <a:ext cx="1" cy="6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584" name="Line 1432"/>
              <p:cNvSpPr>
                <a:spLocks noChangeShapeType="1"/>
              </p:cNvSpPr>
              <p:nvPr/>
            </p:nvSpPr>
            <p:spPr bwMode="auto">
              <a:xfrm flipV="1">
                <a:off x="2133" y="2712"/>
                <a:ext cx="1" cy="63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585" name="Line 1433"/>
              <p:cNvSpPr>
                <a:spLocks noChangeShapeType="1"/>
              </p:cNvSpPr>
              <p:nvPr/>
            </p:nvSpPr>
            <p:spPr bwMode="auto">
              <a:xfrm flipV="1">
                <a:off x="2133" y="2640"/>
                <a:ext cx="1" cy="7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586" name="Line 1434"/>
              <p:cNvSpPr>
                <a:spLocks noChangeShapeType="1"/>
              </p:cNvSpPr>
              <p:nvPr/>
            </p:nvSpPr>
            <p:spPr bwMode="auto">
              <a:xfrm flipV="1">
                <a:off x="2133" y="2613"/>
                <a:ext cx="1" cy="27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587" name="Line 1435"/>
              <p:cNvSpPr>
                <a:spLocks noChangeShapeType="1"/>
              </p:cNvSpPr>
              <p:nvPr/>
            </p:nvSpPr>
            <p:spPr bwMode="auto">
              <a:xfrm>
                <a:off x="2133" y="2613"/>
                <a:ext cx="9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588" name="Line 1436"/>
              <p:cNvSpPr>
                <a:spLocks noChangeShapeType="1"/>
              </p:cNvSpPr>
              <p:nvPr/>
            </p:nvSpPr>
            <p:spPr bwMode="auto">
              <a:xfrm>
                <a:off x="2142" y="2613"/>
                <a:ext cx="1" cy="45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589" name="Line 1437"/>
              <p:cNvSpPr>
                <a:spLocks noChangeShapeType="1"/>
              </p:cNvSpPr>
              <p:nvPr/>
            </p:nvSpPr>
            <p:spPr bwMode="auto">
              <a:xfrm>
                <a:off x="2142" y="2658"/>
                <a:ext cx="1" cy="63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590" name="Line 1438"/>
              <p:cNvSpPr>
                <a:spLocks noChangeShapeType="1"/>
              </p:cNvSpPr>
              <p:nvPr/>
            </p:nvSpPr>
            <p:spPr bwMode="auto">
              <a:xfrm>
                <a:off x="2142" y="2721"/>
                <a:ext cx="1" cy="63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591" name="Line 1439"/>
              <p:cNvSpPr>
                <a:spLocks noChangeShapeType="1"/>
              </p:cNvSpPr>
              <p:nvPr/>
            </p:nvSpPr>
            <p:spPr bwMode="auto">
              <a:xfrm>
                <a:off x="2142" y="2784"/>
                <a:ext cx="1" cy="55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592" name="Line 1440"/>
              <p:cNvSpPr>
                <a:spLocks noChangeShapeType="1"/>
              </p:cNvSpPr>
              <p:nvPr/>
            </p:nvSpPr>
            <p:spPr bwMode="auto">
              <a:xfrm>
                <a:off x="2142" y="2839"/>
                <a:ext cx="9" cy="5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593" name="Line 1441"/>
              <p:cNvSpPr>
                <a:spLocks noChangeShapeType="1"/>
              </p:cNvSpPr>
              <p:nvPr/>
            </p:nvSpPr>
            <p:spPr bwMode="auto">
              <a:xfrm>
                <a:off x="2151" y="2893"/>
                <a:ext cx="1" cy="7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594" name="Line 1442"/>
              <p:cNvSpPr>
                <a:spLocks noChangeShapeType="1"/>
              </p:cNvSpPr>
              <p:nvPr/>
            </p:nvSpPr>
            <p:spPr bwMode="auto">
              <a:xfrm>
                <a:off x="2151" y="2965"/>
                <a:ext cx="1" cy="7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595" name="Line 1443"/>
              <p:cNvSpPr>
                <a:spLocks noChangeShapeType="1"/>
              </p:cNvSpPr>
              <p:nvPr/>
            </p:nvSpPr>
            <p:spPr bwMode="auto">
              <a:xfrm>
                <a:off x="2151" y="3037"/>
                <a:ext cx="1" cy="9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596" name="Line 1444"/>
              <p:cNvSpPr>
                <a:spLocks noChangeShapeType="1"/>
              </p:cNvSpPr>
              <p:nvPr/>
            </p:nvSpPr>
            <p:spPr bwMode="auto">
              <a:xfrm>
                <a:off x="2151" y="3128"/>
                <a:ext cx="1" cy="9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597" name="Line 1445"/>
              <p:cNvSpPr>
                <a:spLocks noChangeShapeType="1"/>
              </p:cNvSpPr>
              <p:nvPr/>
            </p:nvSpPr>
            <p:spPr bwMode="auto">
              <a:xfrm>
                <a:off x="2151" y="3218"/>
                <a:ext cx="9" cy="55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598" name="Line 1446"/>
              <p:cNvSpPr>
                <a:spLocks noChangeShapeType="1"/>
              </p:cNvSpPr>
              <p:nvPr/>
            </p:nvSpPr>
            <p:spPr bwMode="auto">
              <a:xfrm>
                <a:off x="2160" y="3273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599" name="Line 1447"/>
              <p:cNvSpPr>
                <a:spLocks noChangeShapeType="1"/>
              </p:cNvSpPr>
              <p:nvPr/>
            </p:nvSpPr>
            <p:spPr bwMode="auto">
              <a:xfrm>
                <a:off x="2160" y="3273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600" name="Line 1448"/>
              <p:cNvSpPr>
                <a:spLocks noChangeShapeType="1"/>
              </p:cNvSpPr>
              <p:nvPr/>
            </p:nvSpPr>
            <p:spPr bwMode="auto">
              <a:xfrm flipV="1">
                <a:off x="2160" y="3263"/>
                <a:ext cx="1" cy="1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601" name="Line 1449"/>
              <p:cNvSpPr>
                <a:spLocks noChangeShapeType="1"/>
              </p:cNvSpPr>
              <p:nvPr/>
            </p:nvSpPr>
            <p:spPr bwMode="auto">
              <a:xfrm flipV="1">
                <a:off x="2160" y="3227"/>
                <a:ext cx="1" cy="3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602" name="Line 1450"/>
              <p:cNvSpPr>
                <a:spLocks noChangeShapeType="1"/>
              </p:cNvSpPr>
              <p:nvPr/>
            </p:nvSpPr>
            <p:spPr bwMode="auto">
              <a:xfrm flipV="1">
                <a:off x="2160" y="3182"/>
                <a:ext cx="9" cy="45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603" name="Line 1451"/>
              <p:cNvSpPr>
                <a:spLocks noChangeShapeType="1"/>
              </p:cNvSpPr>
              <p:nvPr/>
            </p:nvSpPr>
            <p:spPr bwMode="auto">
              <a:xfrm flipV="1">
                <a:off x="2169" y="3146"/>
                <a:ext cx="1" cy="3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604" name="Line 1452"/>
              <p:cNvSpPr>
                <a:spLocks noChangeShapeType="1"/>
              </p:cNvSpPr>
              <p:nvPr/>
            </p:nvSpPr>
            <p:spPr bwMode="auto">
              <a:xfrm flipV="1">
                <a:off x="2169" y="3110"/>
                <a:ext cx="1" cy="3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605" name="Line 1453"/>
              <p:cNvSpPr>
                <a:spLocks noChangeShapeType="1"/>
              </p:cNvSpPr>
              <p:nvPr/>
            </p:nvSpPr>
            <p:spPr bwMode="auto">
              <a:xfrm flipV="1">
                <a:off x="2169" y="3092"/>
                <a:ext cx="1" cy="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606" name="Line 1454"/>
              <p:cNvSpPr>
                <a:spLocks noChangeShapeType="1"/>
              </p:cNvSpPr>
              <p:nvPr/>
            </p:nvSpPr>
            <p:spPr bwMode="auto">
              <a:xfrm flipV="1">
                <a:off x="2169" y="3065"/>
                <a:ext cx="1" cy="27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607" name="Line 1455"/>
              <p:cNvSpPr>
                <a:spLocks noChangeShapeType="1"/>
              </p:cNvSpPr>
              <p:nvPr/>
            </p:nvSpPr>
            <p:spPr bwMode="auto">
              <a:xfrm flipV="1">
                <a:off x="2169" y="3010"/>
                <a:ext cx="1" cy="55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608" name="Line 1456"/>
              <p:cNvSpPr>
                <a:spLocks noChangeShapeType="1"/>
              </p:cNvSpPr>
              <p:nvPr/>
            </p:nvSpPr>
            <p:spPr bwMode="auto">
              <a:xfrm flipV="1">
                <a:off x="2169" y="2947"/>
                <a:ext cx="9" cy="63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609" name="Line 1457"/>
              <p:cNvSpPr>
                <a:spLocks noChangeShapeType="1"/>
              </p:cNvSpPr>
              <p:nvPr/>
            </p:nvSpPr>
            <p:spPr bwMode="auto">
              <a:xfrm flipV="1">
                <a:off x="2178" y="2884"/>
                <a:ext cx="1" cy="63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610" name="Line 1458"/>
              <p:cNvSpPr>
                <a:spLocks noChangeShapeType="1"/>
              </p:cNvSpPr>
              <p:nvPr/>
            </p:nvSpPr>
            <p:spPr bwMode="auto">
              <a:xfrm flipV="1">
                <a:off x="2178" y="2821"/>
                <a:ext cx="1" cy="63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611" name="Line 1459"/>
              <p:cNvSpPr>
                <a:spLocks noChangeShapeType="1"/>
              </p:cNvSpPr>
              <p:nvPr/>
            </p:nvSpPr>
            <p:spPr bwMode="auto">
              <a:xfrm flipV="1">
                <a:off x="2178" y="2775"/>
                <a:ext cx="1" cy="4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612" name="Line 1460"/>
              <p:cNvSpPr>
                <a:spLocks noChangeShapeType="1"/>
              </p:cNvSpPr>
              <p:nvPr/>
            </p:nvSpPr>
            <p:spPr bwMode="auto">
              <a:xfrm flipV="1">
                <a:off x="2178" y="2739"/>
                <a:ext cx="1" cy="3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613" name="Line 1461"/>
              <p:cNvSpPr>
                <a:spLocks noChangeShapeType="1"/>
              </p:cNvSpPr>
              <p:nvPr/>
            </p:nvSpPr>
            <p:spPr bwMode="auto">
              <a:xfrm flipV="1">
                <a:off x="2178" y="2694"/>
                <a:ext cx="9" cy="45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614" name="Line 1462"/>
              <p:cNvSpPr>
                <a:spLocks noChangeShapeType="1"/>
              </p:cNvSpPr>
              <p:nvPr/>
            </p:nvSpPr>
            <p:spPr bwMode="auto">
              <a:xfrm flipV="1">
                <a:off x="2187" y="2658"/>
                <a:ext cx="1" cy="3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615" name="Line 1463"/>
              <p:cNvSpPr>
                <a:spLocks noChangeShapeType="1"/>
              </p:cNvSpPr>
              <p:nvPr/>
            </p:nvSpPr>
            <p:spPr bwMode="auto">
              <a:xfrm flipV="1">
                <a:off x="2187" y="2649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616" name="Line 1464"/>
              <p:cNvSpPr>
                <a:spLocks noChangeShapeType="1"/>
              </p:cNvSpPr>
              <p:nvPr/>
            </p:nvSpPr>
            <p:spPr bwMode="auto">
              <a:xfrm>
                <a:off x="2187" y="2649"/>
                <a:ext cx="1" cy="45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617" name="Line 1465"/>
              <p:cNvSpPr>
                <a:spLocks noChangeShapeType="1"/>
              </p:cNvSpPr>
              <p:nvPr/>
            </p:nvSpPr>
            <p:spPr bwMode="auto">
              <a:xfrm>
                <a:off x="2187" y="2694"/>
                <a:ext cx="1" cy="7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618" name="Line 1466"/>
              <p:cNvSpPr>
                <a:spLocks noChangeShapeType="1"/>
              </p:cNvSpPr>
              <p:nvPr/>
            </p:nvSpPr>
            <p:spPr bwMode="auto">
              <a:xfrm>
                <a:off x="2187" y="2766"/>
                <a:ext cx="9" cy="10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619" name="Line 1467"/>
              <p:cNvSpPr>
                <a:spLocks noChangeShapeType="1"/>
              </p:cNvSpPr>
              <p:nvPr/>
            </p:nvSpPr>
            <p:spPr bwMode="auto">
              <a:xfrm>
                <a:off x="2196" y="2866"/>
                <a:ext cx="1" cy="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620" name="Line 1468"/>
              <p:cNvSpPr>
                <a:spLocks noChangeShapeType="1"/>
              </p:cNvSpPr>
              <p:nvPr/>
            </p:nvSpPr>
            <p:spPr bwMode="auto">
              <a:xfrm>
                <a:off x="2196" y="2884"/>
                <a:ext cx="1" cy="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621" name="Line 1469"/>
              <p:cNvSpPr>
                <a:spLocks noChangeShapeType="1"/>
              </p:cNvSpPr>
              <p:nvPr/>
            </p:nvSpPr>
            <p:spPr bwMode="auto">
              <a:xfrm>
                <a:off x="2196" y="2902"/>
                <a:ext cx="1" cy="3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622" name="Line 1470"/>
              <p:cNvSpPr>
                <a:spLocks noChangeShapeType="1"/>
              </p:cNvSpPr>
              <p:nvPr/>
            </p:nvSpPr>
            <p:spPr bwMode="auto">
              <a:xfrm>
                <a:off x="2196" y="2938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623" name="Line 1471"/>
              <p:cNvSpPr>
                <a:spLocks noChangeShapeType="1"/>
              </p:cNvSpPr>
              <p:nvPr/>
            </p:nvSpPr>
            <p:spPr bwMode="auto">
              <a:xfrm>
                <a:off x="2196" y="2947"/>
                <a:ext cx="9" cy="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624" name="Line 1472"/>
              <p:cNvSpPr>
                <a:spLocks noChangeShapeType="1"/>
              </p:cNvSpPr>
              <p:nvPr/>
            </p:nvSpPr>
            <p:spPr bwMode="auto">
              <a:xfrm>
                <a:off x="2205" y="2965"/>
                <a:ext cx="1" cy="3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625" name="Line 1473"/>
              <p:cNvSpPr>
                <a:spLocks noChangeShapeType="1"/>
              </p:cNvSpPr>
              <p:nvPr/>
            </p:nvSpPr>
            <p:spPr bwMode="auto">
              <a:xfrm>
                <a:off x="2205" y="3001"/>
                <a:ext cx="1" cy="55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626" name="Line 1474"/>
              <p:cNvSpPr>
                <a:spLocks noChangeShapeType="1"/>
              </p:cNvSpPr>
              <p:nvPr/>
            </p:nvSpPr>
            <p:spPr bwMode="auto">
              <a:xfrm>
                <a:off x="2205" y="3056"/>
                <a:ext cx="1" cy="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627" name="Line 1475"/>
              <p:cNvSpPr>
                <a:spLocks noChangeShapeType="1"/>
              </p:cNvSpPr>
              <p:nvPr/>
            </p:nvSpPr>
            <p:spPr bwMode="auto">
              <a:xfrm>
                <a:off x="2205" y="3074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628" name="Line 1476"/>
              <p:cNvSpPr>
                <a:spLocks noChangeShapeType="1"/>
              </p:cNvSpPr>
              <p:nvPr/>
            </p:nvSpPr>
            <p:spPr bwMode="auto">
              <a:xfrm>
                <a:off x="2205" y="3083"/>
                <a:ext cx="9" cy="27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629" name="Line 1477"/>
              <p:cNvSpPr>
                <a:spLocks noChangeShapeType="1"/>
              </p:cNvSpPr>
              <p:nvPr/>
            </p:nvSpPr>
            <p:spPr bwMode="auto">
              <a:xfrm>
                <a:off x="2214" y="3110"/>
                <a:ext cx="1" cy="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630" name="Line 1478"/>
              <p:cNvSpPr>
                <a:spLocks noChangeShapeType="1"/>
              </p:cNvSpPr>
              <p:nvPr/>
            </p:nvSpPr>
            <p:spPr bwMode="auto">
              <a:xfrm>
                <a:off x="2214" y="3128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631" name="Line 1479"/>
              <p:cNvSpPr>
                <a:spLocks noChangeShapeType="1"/>
              </p:cNvSpPr>
              <p:nvPr/>
            </p:nvSpPr>
            <p:spPr bwMode="auto">
              <a:xfrm flipV="1">
                <a:off x="2214" y="3119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632" name="Line 1480"/>
              <p:cNvSpPr>
                <a:spLocks noChangeShapeType="1"/>
              </p:cNvSpPr>
              <p:nvPr/>
            </p:nvSpPr>
            <p:spPr bwMode="auto">
              <a:xfrm flipV="1">
                <a:off x="2214" y="3083"/>
                <a:ext cx="1" cy="3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633" name="Line 1481"/>
              <p:cNvSpPr>
                <a:spLocks noChangeShapeType="1"/>
              </p:cNvSpPr>
              <p:nvPr/>
            </p:nvSpPr>
            <p:spPr bwMode="auto">
              <a:xfrm flipV="1">
                <a:off x="2214" y="3056"/>
                <a:ext cx="1" cy="27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634" name="Line 1482"/>
              <p:cNvSpPr>
                <a:spLocks noChangeShapeType="1"/>
              </p:cNvSpPr>
              <p:nvPr/>
            </p:nvSpPr>
            <p:spPr bwMode="auto">
              <a:xfrm flipV="1">
                <a:off x="2214" y="3019"/>
                <a:ext cx="9" cy="37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635" name="Line 1483"/>
              <p:cNvSpPr>
                <a:spLocks noChangeShapeType="1"/>
              </p:cNvSpPr>
              <p:nvPr/>
            </p:nvSpPr>
            <p:spPr bwMode="auto">
              <a:xfrm flipV="1">
                <a:off x="2223" y="2992"/>
                <a:ext cx="1" cy="27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636" name="Line 1484"/>
              <p:cNvSpPr>
                <a:spLocks noChangeShapeType="1"/>
              </p:cNvSpPr>
              <p:nvPr/>
            </p:nvSpPr>
            <p:spPr bwMode="auto">
              <a:xfrm flipV="1">
                <a:off x="2223" y="2965"/>
                <a:ext cx="1" cy="27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637" name="Line 1485"/>
              <p:cNvSpPr>
                <a:spLocks noChangeShapeType="1"/>
              </p:cNvSpPr>
              <p:nvPr/>
            </p:nvSpPr>
            <p:spPr bwMode="auto">
              <a:xfrm flipV="1">
                <a:off x="2223" y="2947"/>
                <a:ext cx="1" cy="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638" name="Line 1486"/>
              <p:cNvSpPr>
                <a:spLocks noChangeShapeType="1"/>
              </p:cNvSpPr>
              <p:nvPr/>
            </p:nvSpPr>
            <p:spPr bwMode="auto">
              <a:xfrm flipV="1">
                <a:off x="2223" y="2902"/>
                <a:ext cx="1" cy="45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639" name="Line 1487"/>
              <p:cNvSpPr>
                <a:spLocks noChangeShapeType="1"/>
              </p:cNvSpPr>
              <p:nvPr/>
            </p:nvSpPr>
            <p:spPr bwMode="auto">
              <a:xfrm>
                <a:off x="2223" y="2902"/>
                <a:ext cx="9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640" name="Line 1488"/>
              <p:cNvSpPr>
                <a:spLocks noChangeShapeType="1"/>
              </p:cNvSpPr>
              <p:nvPr/>
            </p:nvSpPr>
            <p:spPr bwMode="auto">
              <a:xfrm flipV="1">
                <a:off x="2232" y="2893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641" name="Line 1489"/>
              <p:cNvSpPr>
                <a:spLocks noChangeShapeType="1"/>
              </p:cNvSpPr>
              <p:nvPr/>
            </p:nvSpPr>
            <p:spPr bwMode="auto">
              <a:xfrm>
                <a:off x="2232" y="2893"/>
                <a:ext cx="1" cy="27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642" name="Line 1490"/>
              <p:cNvSpPr>
                <a:spLocks noChangeShapeType="1"/>
              </p:cNvSpPr>
              <p:nvPr/>
            </p:nvSpPr>
            <p:spPr bwMode="auto">
              <a:xfrm>
                <a:off x="2232" y="2920"/>
                <a:ext cx="1" cy="3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643" name="Line 1491"/>
              <p:cNvSpPr>
                <a:spLocks noChangeShapeType="1"/>
              </p:cNvSpPr>
              <p:nvPr/>
            </p:nvSpPr>
            <p:spPr bwMode="auto">
              <a:xfrm>
                <a:off x="2232" y="2956"/>
                <a:ext cx="1" cy="27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644" name="Line 1492"/>
              <p:cNvSpPr>
                <a:spLocks noChangeShapeType="1"/>
              </p:cNvSpPr>
              <p:nvPr/>
            </p:nvSpPr>
            <p:spPr bwMode="auto">
              <a:xfrm>
                <a:off x="2232" y="2983"/>
                <a:ext cx="9" cy="45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645" name="Line 1493"/>
              <p:cNvSpPr>
                <a:spLocks noChangeShapeType="1"/>
              </p:cNvSpPr>
              <p:nvPr/>
            </p:nvSpPr>
            <p:spPr bwMode="auto">
              <a:xfrm>
                <a:off x="2241" y="3028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646" name="Line 1494"/>
              <p:cNvSpPr>
                <a:spLocks noChangeShapeType="1"/>
              </p:cNvSpPr>
              <p:nvPr/>
            </p:nvSpPr>
            <p:spPr bwMode="auto">
              <a:xfrm>
                <a:off x="2241" y="3037"/>
                <a:ext cx="1" cy="1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647" name="Line 1495"/>
              <p:cNvSpPr>
                <a:spLocks noChangeShapeType="1"/>
              </p:cNvSpPr>
              <p:nvPr/>
            </p:nvSpPr>
            <p:spPr bwMode="auto">
              <a:xfrm>
                <a:off x="2241" y="3056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648" name="Line 1496"/>
              <p:cNvSpPr>
                <a:spLocks noChangeShapeType="1"/>
              </p:cNvSpPr>
              <p:nvPr/>
            </p:nvSpPr>
            <p:spPr bwMode="auto">
              <a:xfrm flipV="1">
                <a:off x="2241" y="3037"/>
                <a:ext cx="1" cy="2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649" name="Line 1497"/>
              <p:cNvSpPr>
                <a:spLocks noChangeShapeType="1"/>
              </p:cNvSpPr>
              <p:nvPr/>
            </p:nvSpPr>
            <p:spPr bwMode="auto">
              <a:xfrm flipV="1">
                <a:off x="2241" y="3028"/>
                <a:ext cx="9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650" name="Line 1498"/>
              <p:cNvSpPr>
                <a:spLocks noChangeShapeType="1"/>
              </p:cNvSpPr>
              <p:nvPr/>
            </p:nvSpPr>
            <p:spPr bwMode="auto">
              <a:xfrm flipV="1">
                <a:off x="2250" y="3010"/>
                <a:ext cx="1" cy="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651" name="Line 1499"/>
              <p:cNvSpPr>
                <a:spLocks noChangeShapeType="1"/>
              </p:cNvSpPr>
              <p:nvPr/>
            </p:nvSpPr>
            <p:spPr bwMode="auto">
              <a:xfrm flipV="1">
                <a:off x="2250" y="2974"/>
                <a:ext cx="1" cy="3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652" name="Line 1500"/>
              <p:cNvSpPr>
                <a:spLocks noChangeShapeType="1"/>
              </p:cNvSpPr>
              <p:nvPr/>
            </p:nvSpPr>
            <p:spPr bwMode="auto">
              <a:xfrm flipV="1">
                <a:off x="2250" y="2929"/>
                <a:ext cx="1" cy="45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653" name="Line 1501"/>
              <p:cNvSpPr>
                <a:spLocks noChangeShapeType="1"/>
              </p:cNvSpPr>
              <p:nvPr/>
            </p:nvSpPr>
            <p:spPr bwMode="auto">
              <a:xfrm flipV="1">
                <a:off x="2250" y="2893"/>
                <a:ext cx="1" cy="3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654" name="Line 1502"/>
              <p:cNvSpPr>
                <a:spLocks noChangeShapeType="1"/>
              </p:cNvSpPr>
              <p:nvPr/>
            </p:nvSpPr>
            <p:spPr bwMode="auto">
              <a:xfrm flipV="1">
                <a:off x="2250" y="2830"/>
                <a:ext cx="9" cy="63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655" name="Line 1503"/>
              <p:cNvSpPr>
                <a:spLocks noChangeShapeType="1"/>
              </p:cNvSpPr>
              <p:nvPr/>
            </p:nvSpPr>
            <p:spPr bwMode="auto">
              <a:xfrm flipV="1">
                <a:off x="2259" y="2793"/>
                <a:ext cx="1" cy="37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656" name="Line 1504"/>
              <p:cNvSpPr>
                <a:spLocks noChangeShapeType="1"/>
              </p:cNvSpPr>
              <p:nvPr/>
            </p:nvSpPr>
            <p:spPr bwMode="auto">
              <a:xfrm flipV="1">
                <a:off x="2259" y="2757"/>
                <a:ext cx="1" cy="3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657" name="Line 1505"/>
              <p:cNvSpPr>
                <a:spLocks noChangeShapeType="1"/>
              </p:cNvSpPr>
              <p:nvPr/>
            </p:nvSpPr>
            <p:spPr bwMode="auto">
              <a:xfrm flipV="1">
                <a:off x="2259" y="2739"/>
                <a:ext cx="1" cy="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658" name="Line 1506"/>
              <p:cNvSpPr>
                <a:spLocks noChangeShapeType="1"/>
              </p:cNvSpPr>
              <p:nvPr/>
            </p:nvSpPr>
            <p:spPr bwMode="auto">
              <a:xfrm flipV="1">
                <a:off x="2259" y="2712"/>
                <a:ext cx="1" cy="27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659" name="Line 1507"/>
              <p:cNvSpPr>
                <a:spLocks noChangeShapeType="1"/>
              </p:cNvSpPr>
              <p:nvPr/>
            </p:nvSpPr>
            <p:spPr bwMode="auto">
              <a:xfrm flipV="1">
                <a:off x="2259" y="2694"/>
                <a:ext cx="1" cy="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660" name="Line 1508"/>
              <p:cNvSpPr>
                <a:spLocks noChangeShapeType="1"/>
              </p:cNvSpPr>
              <p:nvPr/>
            </p:nvSpPr>
            <p:spPr bwMode="auto">
              <a:xfrm>
                <a:off x="2259" y="2694"/>
                <a:ext cx="9" cy="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661" name="Line 1509"/>
              <p:cNvSpPr>
                <a:spLocks noChangeShapeType="1"/>
              </p:cNvSpPr>
              <p:nvPr/>
            </p:nvSpPr>
            <p:spPr bwMode="auto">
              <a:xfrm>
                <a:off x="2268" y="2712"/>
                <a:ext cx="1" cy="3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662" name="Line 1510"/>
              <p:cNvSpPr>
                <a:spLocks noChangeShapeType="1"/>
              </p:cNvSpPr>
              <p:nvPr/>
            </p:nvSpPr>
            <p:spPr bwMode="auto">
              <a:xfrm>
                <a:off x="2268" y="2748"/>
                <a:ext cx="1" cy="5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663" name="Line 1511"/>
              <p:cNvSpPr>
                <a:spLocks noChangeShapeType="1"/>
              </p:cNvSpPr>
              <p:nvPr/>
            </p:nvSpPr>
            <p:spPr bwMode="auto">
              <a:xfrm>
                <a:off x="2268" y="2802"/>
                <a:ext cx="1" cy="4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664" name="Line 1512"/>
              <p:cNvSpPr>
                <a:spLocks noChangeShapeType="1"/>
              </p:cNvSpPr>
              <p:nvPr/>
            </p:nvSpPr>
            <p:spPr bwMode="auto">
              <a:xfrm>
                <a:off x="2268" y="2848"/>
                <a:ext cx="1" cy="7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665" name="Line 1513"/>
              <p:cNvSpPr>
                <a:spLocks noChangeShapeType="1"/>
              </p:cNvSpPr>
              <p:nvPr/>
            </p:nvSpPr>
            <p:spPr bwMode="auto">
              <a:xfrm>
                <a:off x="2268" y="2920"/>
                <a:ext cx="9" cy="8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666" name="Line 1514"/>
              <p:cNvSpPr>
                <a:spLocks noChangeShapeType="1"/>
              </p:cNvSpPr>
              <p:nvPr/>
            </p:nvSpPr>
            <p:spPr bwMode="auto">
              <a:xfrm>
                <a:off x="2277" y="3001"/>
                <a:ext cx="1" cy="73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667" name="Line 1515"/>
              <p:cNvSpPr>
                <a:spLocks noChangeShapeType="1"/>
              </p:cNvSpPr>
              <p:nvPr/>
            </p:nvSpPr>
            <p:spPr bwMode="auto">
              <a:xfrm>
                <a:off x="2277" y="3074"/>
                <a:ext cx="1" cy="9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668" name="Line 1516"/>
              <p:cNvSpPr>
                <a:spLocks noChangeShapeType="1"/>
              </p:cNvSpPr>
              <p:nvPr/>
            </p:nvSpPr>
            <p:spPr bwMode="auto">
              <a:xfrm>
                <a:off x="2277" y="3164"/>
                <a:ext cx="1" cy="8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669" name="Line 1517"/>
              <p:cNvSpPr>
                <a:spLocks noChangeShapeType="1"/>
              </p:cNvSpPr>
              <p:nvPr/>
            </p:nvSpPr>
            <p:spPr bwMode="auto">
              <a:xfrm>
                <a:off x="2277" y="3245"/>
                <a:ext cx="1" cy="55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670" name="Line 1518"/>
              <p:cNvSpPr>
                <a:spLocks noChangeShapeType="1"/>
              </p:cNvSpPr>
              <p:nvPr/>
            </p:nvSpPr>
            <p:spPr bwMode="auto">
              <a:xfrm>
                <a:off x="2277" y="3300"/>
                <a:ext cx="9" cy="3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671" name="Line 1519"/>
              <p:cNvSpPr>
                <a:spLocks noChangeShapeType="1"/>
              </p:cNvSpPr>
              <p:nvPr/>
            </p:nvSpPr>
            <p:spPr bwMode="auto">
              <a:xfrm>
                <a:off x="2286" y="3336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672" name="Line 1520"/>
              <p:cNvSpPr>
                <a:spLocks noChangeShapeType="1"/>
              </p:cNvSpPr>
              <p:nvPr/>
            </p:nvSpPr>
            <p:spPr bwMode="auto">
              <a:xfrm>
                <a:off x="2286" y="3345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673" name="Line 1521"/>
              <p:cNvSpPr>
                <a:spLocks noChangeShapeType="1"/>
              </p:cNvSpPr>
              <p:nvPr/>
            </p:nvSpPr>
            <p:spPr bwMode="auto">
              <a:xfrm>
                <a:off x="2286" y="3345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674" name="Line 1522"/>
              <p:cNvSpPr>
                <a:spLocks noChangeShapeType="1"/>
              </p:cNvSpPr>
              <p:nvPr/>
            </p:nvSpPr>
            <p:spPr bwMode="auto">
              <a:xfrm flipV="1">
                <a:off x="2286" y="3327"/>
                <a:ext cx="1" cy="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675" name="Line 1523"/>
              <p:cNvSpPr>
                <a:spLocks noChangeShapeType="1"/>
              </p:cNvSpPr>
              <p:nvPr/>
            </p:nvSpPr>
            <p:spPr bwMode="auto">
              <a:xfrm flipV="1">
                <a:off x="2286" y="3282"/>
                <a:ext cx="9" cy="45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676" name="Line 1524"/>
              <p:cNvSpPr>
                <a:spLocks noChangeShapeType="1"/>
              </p:cNvSpPr>
              <p:nvPr/>
            </p:nvSpPr>
            <p:spPr bwMode="auto">
              <a:xfrm flipV="1">
                <a:off x="2295" y="3200"/>
                <a:ext cx="1" cy="8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677" name="Line 1525"/>
              <p:cNvSpPr>
                <a:spLocks noChangeShapeType="1"/>
              </p:cNvSpPr>
              <p:nvPr/>
            </p:nvSpPr>
            <p:spPr bwMode="auto">
              <a:xfrm flipV="1">
                <a:off x="2295" y="3119"/>
                <a:ext cx="1" cy="8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678" name="Line 1526"/>
              <p:cNvSpPr>
                <a:spLocks noChangeShapeType="1"/>
              </p:cNvSpPr>
              <p:nvPr/>
            </p:nvSpPr>
            <p:spPr bwMode="auto">
              <a:xfrm flipV="1">
                <a:off x="2295" y="2974"/>
                <a:ext cx="1" cy="145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679" name="Line 1527"/>
              <p:cNvSpPr>
                <a:spLocks noChangeShapeType="1"/>
              </p:cNvSpPr>
              <p:nvPr/>
            </p:nvSpPr>
            <p:spPr bwMode="auto">
              <a:xfrm flipV="1">
                <a:off x="2295" y="2866"/>
                <a:ext cx="1" cy="10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680" name="Line 1528"/>
              <p:cNvSpPr>
                <a:spLocks noChangeShapeType="1"/>
              </p:cNvSpPr>
              <p:nvPr/>
            </p:nvSpPr>
            <p:spPr bwMode="auto">
              <a:xfrm flipV="1">
                <a:off x="2295" y="2766"/>
                <a:ext cx="9" cy="10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681" name="Line 1529"/>
              <p:cNvSpPr>
                <a:spLocks noChangeShapeType="1"/>
              </p:cNvSpPr>
              <p:nvPr/>
            </p:nvSpPr>
            <p:spPr bwMode="auto">
              <a:xfrm flipV="1">
                <a:off x="2304" y="2667"/>
                <a:ext cx="1" cy="9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682" name="Line 1530"/>
              <p:cNvSpPr>
                <a:spLocks noChangeShapeType="1"/>
              </p:cNvSpPr>
              <p:nvPr/>
            </p:nvSpPr>
            <p:spPr bwMode="auto">
              <a:xfrm flipV="1">
                <a:off x="2304" y="2595"/>
                <a:ext cx="1" cy="7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683" name="Line 1531"/>
              <p:cNvSpPr>
                <a:spLocks noChangeShapeType="1"/>
              </p:cNvSpPr>
              <p:nvPr/>
            </p:nvSpPr>
            <p:spPr bwMode="auto">
              <a:xfrm flipV="1">
                <a:off x="2304" y="2549"/>
                <a:ext cx="1" cy="4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684" name="Line 1532"/>
              <p:cNvSpPr>
                <a:spLocks noChangeShapeType="1"/>
              </p:cNvSpPr>
              <p:nvPr/>
            </p:nvSpPr>
            <p:spPr bwMode="auto">
              <a:xfrm flipV="1">
                <a:off x="2304" y="2531"/>
                <a:ext cx="1" cy="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685" name="Line 1533"/>
              <p:cNvSpPr>
                <a:spLocks noChangeShapeType="1"/>
              </p:cNvSpPr>
              <p:nvPr/>
            </p:nvSpPr>
            <p:spPr bwMode="auto">
              <a:xfrm>
                <a:off x="2304" y="2531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686" name="Line 1534"/>
              <p:cNvSpPr>
                <a:spLocks noChangeShapeType="1"/>
              </p:cNvSpPr>
              <p:nvPr/>
            </p:nvSpPr>
            <p:spPr bwMode="auto">
              <a:xfrm flipV="1">
                <a:off x="2304" y="2504"/>
                <a:ext cx="9" cy="27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687" name="Line 1535"/>
              <p:cNvSpPr>
                <a:spLocks noChangeShapeType="1"/>
              </p:cNvSpPr>
              <p:nvPr/>
            </p:nvSpPr>
            <p:spPr bwMode="auto">
              <a:xfrm flipV="1">
                <a:off x="2313" y="2495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688" name="Line 1536"/>
              <p:cNvSpPr>
                <a:spLocks noChangeShapeType="1"/>
              </p:cNvSpPr>
              <p:nvPr/>
            </p:nvSpPr>
            <p:spPr bwMode="auto">
              <a:xfrm>
                <a:off x="2313" y="2495"/>
                <a:ext cx="1" cy="8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689" name="Line 1537"/>
              <p:cNvSpPr>
                <a:spLocks noChangeShapeType="1"/>
              </p:cNvSpPr>
              <p:nvPr/>
            </p:nvSpPr>
            <p:spPr bwMode="auto">
              <a:xfrm>
                <a:off x="2313" y="2576"/>
                <a:ext cx="1" cy="10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690" name="Line 1538"/>
              <p:cNvSpPr>
                <a:spLocks noChangeShapeType="1"/>
              </p:cNvSpPr>
              <p:nvPr/>
            </p:nvSpPr>
            <p:spPr bwMode="auto">
              <a:xfrm>
                <a:off x="2313" y="2676"/>
                <a:ext cx="1" cy="7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691" name="Line 1539"/>
              <p:cNvSpPr>
                <a:spLocks noChangeShapeType="1"/>
              </p:cNvSpPr>
              <p:nvPr/>
            </p:nvSpPr>
            <p:spPr bwMode="auto">
              <a:xfrm>
                <a:off x="2313" y="2748"/>
                <a:ext cx="9" cy="15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692" name="Line 1540"/>
              <p:cNvSpPr>
                <a:spLocks noChangeShapeType="1"/>
              </p:cNvSpPr>
              <p:nvPr/>
            </p:nvSpPr>
            <p:spPr bwMode="auto">
              <a:xfrm>
                <a:off x="2322" y="2902"/>
                <a:ext cx="1" cy="163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693" name="Line 1541"/>
              <p:cNvSpPr>
                <a:spLocks noChangeShapeType="1"/>
              </p:cNvSpPr>
              <p:nvPr/>
            </p:nvSpPr>
            <p:spPr bwMode="auto">
              <a:xfrm>
                <a:off x="2322" y="3065"/>
                <a:ext cx="1" cy="117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694" name="Line 1542"/>
              <p:cNvSpPr>
                <a:spLocks noChangeShapeType="1"/>
              </p:cNvSpPr>
              <p:nvPr/>
            </p:nvSpPr>
            <p:spPr bwMode="auto">
              <a:xfrm flipV="1">
                <a:off x="2322" y="3164"/>
                <a:ext cx="1" cy="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695" name="Line 1543"/>
              <p:cNvSpPr>
                <a:spLocks noChangeShapeType="1"/>
              </p:cNvSpPr>
              <p:nvPr/>
            </p:nvSpPr>
            <p:spPr bwMode="auto">
              <a:xfrm>
                <a:off x="2322" y="3164"/>
                <a:ext cx="1" cy="9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696" name="Line 1544"/>
              <p:cNvSpPr>
                <a:spLocks noChangeShapeType="1"/>
              </p:cNvSpPr>
              <p:nvPr/>
            </p:nvSpPr>
            <p:spPr bwMode="auto">
              <a:xfrm>
                <a:off x="2322" y="3263"/>
                <a:ext cx="9" cy="10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697" name="Line 1545"/>
              <p:cNvSpPr>
                <a:spLocks noChangeShapeType="1"/>
              </p:cNvSpPr>
              <p:nvPr/>
            </p:nvSpPr>
            <p:spPr bwMode="auto">
              <a:xfrm>
                <a:off x="2331" y="3372"/>
                <a:ext cx="1" cy="3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698" name="Line 1546"/>
              <p:cNvSpPr>
                <a:spLocks noChangeShapeType="1"/>
              </p:cNvSpPr>
              <p:nvPr/>
            </p:nvSpPr>
            <p:spPr bwMode="auto">
              <a:xfrm flipV="1">
                <a:off x="2331" y="3372"/>
                <a:ext cx="1" cy="3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699" name="Line 1547"/>
              <p:cNvSpPr>
                <a:spLocks noChangeShapeType="1"/>
              </p:cNvSpPr>
              <p:nvPr/>
            </p:nvSpPr>
            <p:spPr bwMode="auto">
              <a:xfrm flipV="1">
                <a:off x="2331" y="3354"/>
                <a:ext cx="1" cy="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700" name="Line 1548"/>
              <p:cNvSpPr>
                <a:spLocks noChangeShapeType="1"/>
              </p:cNvSpPr>
              <p:nvPr/>
            </p:nvSpPr>
            <p:spPr bwMode="auto">
              <a:xfrm>
                <a:off x="2331" y="3354"/>
                <a:ext cx="1" cy="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701" name="Line 1549"/>
              <p:cNvSpPr>
                <a:spLocks noChangeShapeType="1"/>
              </p:cNvSpPr>
              <p:nvPr/>
            </p:nvSpPr>
            <p:spPr bwMode="auto">
              <a:xfrm flipV="1">
                <a:off x="2331" y="3363"/>
                <a:ext cx="9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702" name="Line 1550"/>
              <p:cNvSpPr>
                <a:spLocks noChangeShapeType="1"/>
              </p:cNvSpPr>
              <p:nvPr/>
            </p:nvSpPr>
            <p:spPr bwMode="auto">
              <a:xfrm flipV="1">
                <a:off x="2340" y="3309"/>
                <a:ext cx="1" cy="5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703" name="Line 1551"/>
              <p:cNvSpPr>
                <a:spLocks noChangeShapeType="1"/>
              </p:cNvSpPr>
              <p:nvPr/>
            </p:nvSpPr>
            <p:spPr bwMode="auto">
              <a:xfrm flipV="1">
                <a:off x="2340" y="3200"/>
                <a:ext cx="1" cy="10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704" name="Line 1552"/>
              <p:cNvSpPr>
                <a:spLocks noChangeShapeType="1"/>
              </p:cNvSpPr>
              <p:nvPr/>
            </p:nvSpPr>
            <p:spPr bwMode="auto">
              <a:xfrm flipV="1">
                <a:off x="2340" y="3074"/>
                <a:ext cx="1" cy="12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705" name="Line 1553"/>
              <p:cNvSpPr>
                <a:spLocks noChangeShapeType="1"/>
              </p:cNvSpPr>
              <p:nvPr/>
            </p:nvSpPr>
            <p:spPr bwMode="auto">
              <a:xfrm flipV="1">
                <a:off x="2340" y="3010"/>
                <a:ext cx="1" cy="6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706" name="Line 1554"/>
              <p:cNvSpPr>
                <a:spLocks noChangeShapeType="1"/>
              </p:cNvSpPr>
              <p:nvPr/>
            </p:nvSpPr>
            <p:spPr bwMode="auto">
              <a:xfrm flipV="1">
                <a:off x="2340" y="2947"/>
                <a:ext cx="9" cy="63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707" name="Line 1555"/>
              <p:cNvSpPr>
                <a:spLocks noChangeShapeType="1"/>
              </p:cNvSpPr>
              <p:nvPr/>
            </p:nvSpPr>
            <p:spPr bwMode="auto">
              <a:xfrm flipV="1">
                <a:off x="2349" y="2866"/>
                <a:ext cx="1" cy="8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708" name="Line 1556"/>
              <p:cNvSpPr>
                <a:spLocks noChangeShapeType="1"/>
              </p:cNvSpPr>
              <p:nvPr/>
            </p:nvSpPr>
            <p:spPr bwMode="auto">
              <a:xfrm flipV="1">
                <a:off x="2349" y="2766"/>
                <a:ext cx="1" cy="10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709" name="Line 1557"/>
              <p:cNvSpPr>
                <a:spLocks noChangeShapeType="1"/>
              </p:cNvSpPr>
              <p:nvPr/>
            </p:nvSpPr>
            <p:spPr bwMode="auto">
              <a:xfrm flipV="1">
                <a:off x="2349" y="2703"/>
                <a:ext cx="1" cy="63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710" name="Line 1558"/>
              <p:cNvSpPr>
                <a:spLocks noChangeShapeType="1"/>
              </p:cNvSpPr>
              <p:nvPr/>
            </p:nvSpPr>
            <p:spPr bwMode="auto">
              <a:xfrm flipV="1">
                <a:off x="2349" y="2685"/>
                <a:ext cx="1" cy="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711" name="Line 1559"/>
              <p:cNvSpPr>
                <a:spLocks noChangeShapeType="1"/>
              </p:cNvSpPr>
              <p:nvPr/>
            </p:nvSpPr>
            <p:spPr bwMode="auto">
              <a:xfrm flipV="1">
                <a:off x="2349" y="2631"/>
                <a:ext cx="1" cy="5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712" name="Line 1560"/>
              <p:cNvSpPr>
                <a:spLocks noChangeShapeType="1"/>
              </p:cNvSpPr>
              <p:nvPr/>
            </p:nvSpPr>
            <p:spPr bwMode="auto">
              <a:xfrm flipV="1">
                <a:off x="2349" y="2604"/>
                <a:ext cx="9" cy="27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713" name="Line 1561"/>
              <p:cNvSpPr>
                <a:spLocks noChangeShapeType="1"/>
              </p:cNvSpPr>
              <p:nvPr/>
            </p:nvSpPr>
            <p:spPr bwMode="auto">
              <a:xfrm flipV="1">
                <a:off x="2358" y="2567"/>
                <a:ext cx="1" cy="37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714" name="Line 1562"/>
              <p:cNvSpPr>
                <a:spLocks noChangeShapeType="1"/>
              </p:cNvSpPr>
              <p:nvPr/>
            </p:nvSpPr>
            <p:spPr bwMode="auto">
              <a:xfrm flipV="1">
                <a:off x="2358" y="2540"/>
                <a:ext cx="1" cy="27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715" name="Line 1563"/>
              <p:cNvSpPr>
                <a:spLocks noChangeShapeType="1"/>
              </p:cNvSpPr>
              <p:nvPr/>
            </p:nvSpPr>
            <p:spPr bwMode="auto">
              <a:xfrm flipV="1">
                <a:off x="2358" y="2504"/>
                <a:ext cx="1" cy="3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716" name="Line 1564"/>
              <p:cNvSpPr>
                <a:spLocks noChangeShapeType="1"/>
              </p:cNvSpPr>
              <p:nvPr/>
            </p:nvSpPr>
            <p:spPr bwMode="auto">
              <a:xfrm>
                <a:off x="2358" y="2504"/>
                <a:ext cx="1" cy="45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717" name="Line 1565"/>
              <p:cNvSpPr>
                <a:spLocks noChangeShapeType="1"/>
              </p:cNvSpPr>
              <p:nvPr/>
            </p:nvSpPr>
            <p:spPr bwMode="auto">
              <a:xfrm>
                <a:off x="2358" y="2549"/>
                <a:ext cx="9" cy="127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718" name="Line 1566"/>
              <p:cNvSpPr>
                <a:spLocks noChangeShapeType="1"/>
              </p:cNvSpPr>
              <p:nvPr/>
            </p:nvSpPr>
            <p:spPr bwMode="auto">
              <a:xfrm>
                <a:off x="2367" y="2676"/>
                <a:ext cx="1" cy="217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719" name="Line 1567"/>
              <p:cNvSpPr>
                <a:spLocks noChangeShapeType="1"/>
              </p:cNvSpPr>
              <p:nvPr/>
            </p:nvSpPr>
            <p:spPr bwMode="auto">
              <a:xfrm>
                <a:off x="2367" y="2893"/>
                <a:ext cx="1" cy="9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720" name="Line 1568"/>
              <p:cNvSpPr>
                <a:spLocks noChangeShapeType="1"/>
              </p:cNvSpPr>
              <p:nvPr/>
            </p:nvSpPr>
            <p:spPr bwMode="auto">
              <a:xfrm>
                <a:off x="2367" y="2992"/>
                <a:ext cx="1" cy="8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721" name="Line 1569"/>
              <p:cNvSpPr>
                <a:spLocks noChangeShapeType="1"/>
              </p:cNvSpPr>
              <p:nvPr/>
            </p:nvSpPr>
            <p:spPr bwMode="auto">
              <a:xfrm>
                <a:off x="2367" y="3074"/>
                <a:ext cx="1" cy="3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722" name="Line 1570"/>
              <p:cNvSpPr>
                <a:spLocks noChangeShapeType="1"/>
              </p:cNvSpPr>
              <p:nvPr/>
            </p:nvSpPr>
            <p:spPr bwMode="auto">
              <a:xfrm flipV="1">
                <a:off x="2367" y="3074"/>
                <a:ext cx="9" cy="3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723" name="Line 1571"/>
              <p:cNvSpPr>
                <a:spLocks noChangeShapeType="1"/>
              </p:cNvSpPr>
              <p:nvPr/>
            </p:nvSpPr>
            <p:spPr bwMode="auto">
              <a:xfrm>
                <a:off x="2376" y="3074"/>
                <a:ext cx="1" cy="45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724" name="Line 1572"/>
              <p:cNvSpPr>
                <a:spLocks noChangeShapeType="1"/>
              </p:cNvSpPr>
              <p:nvPr/>
            </p:nvSpPr>
            <p:spPr bwMode="auto">
              <a:xfrm>
                <a:off x="2376" y="3119"/>
                <a:ext cx="1" cy="9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725" name="Line 1573"/>
              <p:cNvSpPr>
                <a:spLocks noChangeShapeType="1"/>
              </p:cNvSpPr>
              <p:nvPr/>
            </p:nvSpPr>
            <p:spPr bwMode="auto">
              <a:xfrm>
                <a:off x="2376" y="3218"/>
                <a:ext cx="1" cy="8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726" name="Line 1574"/>
              <p:cNvSpPr>
                <a:spLocks noChangeShapeType="1"/>
              </p:cNvSpPr>
              <p:nvPr/>
            </p:nvSpPr>
            <p:spPr bwMode="auto">
              <a:xfrm>
                <a:off x="2376" y="3300"/>
                <a:ext cx="1" cy="45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727" name="Line 1575"/>
              <p:cNvSpPr>
                <a:spLocks noChangeShapeType="1"/>
              </p:cNvSpPr>
              <p:nvPr/>
            </p:nvSpPr>
            <p:spPr bwMode="auto">
              <a:xfrm>
                <a:off x="2376" y="3345"/>
                <a:ext cx="9" cy="45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728" name="Line 1576"/>
              <p:cNvSpPr>
                <a:spLocks noChangeShapeType="1"/>
              </p:cNvSpPr>
              <p:nvPr/>
            </p:nvSpPr>
            <p:spPr bwMode="auto">
              <a:xfrm flipV="1">
                <a:off x="2385" y="3363"/>
                <a:ext cx="1" cy="27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729" name="Line 1577"/>
              <p:cNvSpPr>
                <a:spLocks noChangeShapeType="1"/>
              </p:cNvSpPr>
              <p:nvPr/>
            </p:nvSpPr>
            <p:spPr bwMode="auto">
              <a:xfrm flipV="1">
                <a:off x="2385" y="3273"/>
                <a:ext cx="1" cy="9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730" name="Line 1578"/>
              <p:cNvSpPr>
                <a:spLocks noChangeShapeType="1"/>
              </p:cNvSpPr>
              <p:nvPr/>
            </p:nvSpPr>
            <p:spPr bwMode="auto">
              <a:xfrm flipV="1">
                <a:off x="2385" y="3137"/>
                <a:ext cx="1" cy="13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731" name="Line 1579"/>
              <p:cNvSpPr>
                <a:spLocks noChangeShapeType="1"/>
              </p:cNvSpPr>
              <p:nvPr/>
            </p:nvSpPr>
            <p:spPr bwMode="auto">
              <a:xfrm flipV="1">
                <a:off x="2385" y="3092"/>
                <a:ext cx="1" cy="45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732" name="Line 1580"/>
              <p:cNvSpPr>
                <a:spLocks noChangeShapeType="1"/>
              </p:cNvSpPr>
              <p:nvPr/>
            </p:nvSpPr>
            <p:spPr bwMode="auto">
              <a:xfrm flipV="1">
                <a:off x="2385" y="3001"/>
                <a:ext cx="9" cy="9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733" name="Line 1581"/>
              <p:cNvSpPr>
                <a:spLocks noChangeShapeType="1"/>
              </p:cNvSpPr>
              <p:nvPr/>
            </p:nvSpPr>
            <p:spPr bwMode="auto">
              <a:xfrm flipV="1">
                <a:off x="2394" y="2911"/>
                <a:ext cx="1" cy="9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734" name="Line 1582"/>
              <p:cNvSpPr>
                <a:spLocks noChangeShapeType="1"/>
              </p:cNvSpPr>
              <p:nvPr/>
            </p:nvSpPr>
            <p:spPr bwMode="auto">
              <a:xfrm flipV="1">
                <a:off x="2394" y="2848"/>
                <a:ext cx="1" cy="63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735" name="Line 1583"/>
              <p:cNvSpPr>
                <a:spLocks noChangeShapeType="1"/>
              </p:cNvSpPr>
              <p:nvPr/>
            </p:nvSpPr>
            <p:spPr bwMode="auto">
              <a:xfrm flipV="1">
                <a:off x="2394" y="2811"/>
                <a:ext cx="1" cy="37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736" name="Line 1584"/>
              <p:cNvSpPr>
                <a:spLocks noChangeShapeType="1"/>
              </p:cNvSpPr>
              <p:nvPr/>
            </p:nvSpPr>
            <p:spPr bwMode="auto">
              <a:xfrm>
                <a:off x="2394" y="2811"/>
                <a:ext cx="1" cy="1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737" name="Line 1585"/>
              <p:cNvSpPr>
                <a:spLocks noChangeShapeType="1"/>
              </p:cNvSpPr>
              <p:nvPr/>
            </p:nvSpPr>
            <p:spPr bwMode="auto">
              <a:xfrm flipV="1">
                <a:off x="2394" y="2811"/>
                <a:ext cx="1" cy="1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738" name="Line 1586"/>
              <p:cNvSpPr>
                <a:spLocks noChangeShapeType="1"/>
              </p:cNvSpPr>
              <p:nvPr/>
            </p:nvSpPr>
            <p:spPr bwMode="auto">
              <a:xfrm flipV="1">
                <a:off x="2394" y="2748"/>
                <a:ext cx="9" cy="63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739" name="Line 1587"/>
              <p:cNvSpPr>
                <a:spLocks noChangeShapeType="1"/>
              </p:cNvSpPr>
              <p:nvPr/>
            </p:nvSpPr>
            <p:spPr bwMode="auto">
              <a:xfrm flipV="1">
                <a:off x="2403" y="2685"/>
                <a:ext cx="1" cy="63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740" name="Line 1588"/>
              <p:cNvSpPr>
                <a:spLocks noChangeShapeType="1"/>
              </p:cNvSpPr>
              <p:nvPr/>
            </p:nvSpPr>
            <p:spPr bwMode="auto">
              <a:xfrm flipV="1">
                <a:off x="2403" y="2631"/>
                <a:ext cx="1" cy="5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741" name="Line 1589"/>
              <p:cNvSpPr>
                <a:spLocks noChangeShapeType="1"/>
              </p:cNvSpPr>
              <p:nvPr/>
            </p:nvSpPr>
            <p:spPr bwMode="auto">
              <a:xfrm flipV="1">
                <a:off x="2403" y="2558"/>
                <a:ext cx="1" cy="73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114254" name="Group 1590"/>
            <p:cNvGrpSpPr>
              <a:grpSpLocks/>
            </p:cNvGrpSpPr>
            <p:nvPr/>
          </p:nvGrpSpPr>
          <p:grpSpPr bwMode="auto">
            <a:xfrm>
              <a:off x="2403" y="2558"/>
              <a:ext cx="352" cy="724"/>
              <a:chOff x="2403" y="2558"/>
              <a:chExt cx="352" cy="724"/>
            </a:xfrm>
          </p:grpSpPr>
          <p:sp>
            <p:nvSpPr>
              <p:cNvPr id="115342" name="Line 1591"/>
              <p:cNvSpPr>
                <a:spLocks noChangeShapeType="1"/>
              </p:cNvSpPr>
              <p:nvPr/>
            </p:nvSpPr>
            <p:spPr bwMode="auto">
              <a:xfrm>
                <a:off x="2403" y="2558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343" name="Line 1592"/>
              <p:cNvSpPr>
                <a:spLocks noChangeShapeType="1"/>
              </p:cNvSpPr>
              <p:nvPr/>
            </p:nvSpPr>
            <p:spPr bwMode="auto">
              <a:xfrm>
                <a:off x="2403" y="2558"/>
                <a:ext cx="9" cy="10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344" name="Line 1593"/>
              <p:cNvSpPr>
                <a:spLocks noChangeShapeType="1"/>
              </p:cNvSpPr>
              <p:nvPr/>
            </p:nvSpPr>
            <p:spPr bwMode="auto">
              <a:xfrm>
                <a:off x="2412" y="2667"/>
                <a:ext cx="1" cy="18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345" name="Line 1594"/>
              <p:cNvSpPr>
                <a:spLocks noChangeShapeType="1"/>
              </p:cNvSpPr>
              <p:nvPr/>
            </p:nvSpPr>
            <p:spPr bwMode="auto">
              <a:xfrm>
                <a:off x="2412" y="2848"/>
                <a:ext cx="1" cy="153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346" name="Line 1595"/>
              <p:cNvSpPr>
                <a:spLocks noChangeShapeType="1"/>
              </p:cNvSpPr>
              <p:nvPr/>
            </p:nvSpPr>
            <p:spPr bwMode="auto">
              <a:xfrm>
                <a:off x="2412" y="3001"/>
                <a:ext cx="1" cy="10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347" name="Line 1596"/>
              <p:cNvSpPr>
                <a:spLocks noChangeShapeType="1"/>
              </p:cNvSpPr>
              <p:nvPr/>
            </p:nvSpPr>
            <p:spPr bwMode="auto">
              <a:xfrm>
                <a:off x="2412" y="3101"/>
                <a:ext cx="1" cy="3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348" name="Line 1597"/>
              <p:cNvSpPr>
                <a:spLocks noChangeShapeType="1"/>
              </p:cNvSpPr>
              <p:nvPr/>
            </p:nvSpPr>
            <p:spPr bwMode="auto">
              <a:xfrm flipV="1">
                <a:off x="2412" y="3119"/>
                <a:ext cx="9" cy="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349" name="Line 1598"/>
              <p:cNvSpPr>
                <a:spLocks noChangeShapeType="1"/>
              </p:cNvSpPr>
              <p:nvPr/>
            </p:nvSpPr>
            <p:spPr bwMode="auto">
              <a:xfrm>
                <a:off x="2421" y="3119"/>
                <a:ext cx="1" cy="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350" name="Line 1599"/>
              <p:cNvSpPr>
                <a:spLocks noChangeShapeType="1"/>
              </p:cNvSpPr>
              <p:nvPr/>
            </p:nvSpPr>
            <p:spPr bwMode="auto">
              <a:xfrm>
                <a:off x="2421" y="3137"/>
                <a:ext cx="1" cy="3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351" name="Line 1600"/>
              <p:cNvSpPr>
                <a:spLocks noChangeShapeType="1"/>
              </p:cNvSpPr>
              <p:nvPr/>
            </p:nvSpPr>
            <p:spPr bwMode="auto">
              <a:xfrm>
                <a:off x="2421" y="3173"/>
                <a:ext cx="1" cy="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352" name="Line 1601"/>
              <p:cNvSpPr>
                <a:spLocks noChangeShapeType="1"/>
              </p:cNvSpPr>
              <p:nvPr/>
            </p:nvSpPr>
            <p:spPr bwMode="auto">
              <a:xfrm>
                <a:off x="2421" y="3191"/>
                <a:ext cx="1" cy="27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353" name="Line 1602"/>
              <p:cNvSpPr>
                <a:spLocks noChangeShapeType="1"/>
              </p:cNvSpPr>
              <p:nvPr/>
            </p:nvSpPr>
            <p:spPr bwMode="auto">
              <a:xfrm>
                <a:off x="2421" y="3218"/>
                <a:ext cx="9" cy="6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354" name="Line 1603"/>
              <p:cNvSpPr>
                <a:spLocks noChangeShapeType="1"/>
              </p:cNvSpPr>
              <p:nvPr/>
            </p:nvSpPr>
            <p:spPr bwMode="auto">
              <a:xfrm flipV="1">
                <a:off x="2430" y="3236"/>
                <a:ext cx="1" cy="4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355" name="Line 1604"/>
              <p:cNvSpPr>
                <a:spLocks noChangeShapeType="1"/>
              </p:cNvSpPr>
              <p:nvPr/>
            </p:nvSpPr>
            <p:spPr bwMode="auto">
              <a:xfrm flipV="1">
                <a:off x="2430" y="3092"/>
                <a:ext cx="1" cy="14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356" name="Line 1605"/>
              <p:cNvSpPr>
                <a:spLocks noChangeShapeType="1"/>
              </p:cNvSpPr>
              <p:nvPr/>
            </p:nvSpPr>
            <p:spPr bwMode="auto">
              <a:xfrm flipV="1">
                <a:off x="2430" y="3047"/>
                <a:ext cx="1" cy="45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357" name="Line 1606"/>
              <p:cNvSpPr>
                <a:spLocks noChangeShapeType="1"/>
              </p:cNvSpPr>
              <p:nvPr/>
            </p:nvSpPr>
            <p:spPr bwMode="auto">
              <a:xfrm flipV="1">
                <a:off x="2430" y="3028"/>
                <a:ext cx="1" cy="1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358" name="Line 1607"/>
              <p:cNvSpPr>
                <a:spLocks noChangeShapeType="1"/>
              </p:cNvSpPr>
              <p:nvPr/>
            </p:nvSpPr>
            <p:spPr bwMode="auto">
              <a:xfrm flipV="1">
                <a:off x="2430" y="2983"/>
                <a:ext cx="9" cy="45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359" name="Line 1608"/>
              <p:cNvSpPr>
                <a:spLocks noChangeShapeType="1"/>
              </p:cNvSpPr>
              <p:nvPr/>
            </p:nvSpPr>
            <p:spPr bwMode="auto">
              <a:xfrm flipV="1">
                <a:off x="2439" y="2902"/>
                <a:ext cx="1" cy="8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360" name="Line 1609"/>
              <p:cNvSpPr>
                <a:spLocks noChangeShapeType="1"/>
              </p:cNvSpPr>
              <p:nvPr/>
            </p:nvSpPr>
            <p:spPr bwMode="auto">
              <a:xfrm flipV="1">
                <a:off x="2439" y="2821"/>
                <a:ext cx="1" cy="8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361" name="Line 1610"/>
              <p:cNvSpPr>
                <a:spLocks noChangeShapeType="1"/>
              </p:cNvSpPr>
              <p:nvPr/>
            </p:nvSpPr>
            <p:spPr bwMode="auto">
              <a:xfrm flipV="1">
                <a:off x="2439" y="2793"/>
                <a:ext cx="1" cy="2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362" name="Line 1611"/>
              <p:cNvSpPr>
                <a:spLocks noChangeShapeType="1"/>
              </p:cNvSpPr>
              <p:nvPr/>
            </p:nvSpPr>
            <p:spPr bwMode="auto">
              <a:xfrm>
                <a:off x="2439" y="2793"/>
                <a:ext cx="1" cy="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363" name="Line 1612"/>
              <p:cNvSpPr>
                <a:spLocks noChangeShapeType="1"/>
              </p:cNvSpPr>
              <p:nvPr/>
            </p:nvSpPr>
            <p:spPr bwMode="auto">
              <a:xfrm>
                <a:off x="2439" y="2811"/>
                <a:ext cx="1" cy="2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364" name="Line 1613"/>
              <p:cNvSpPr>
                <a:spLocks noChangeShapeType="1"/>
              </p:cNvSpPr>
              <p:nvPr/>
            </p:nvSpPr>
            <p:spPr bwMode="auto">
              <a:xfrm>
                <a:off x="2439" y="2839"/>
                <a:ext cx="9" cy="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365" name="Line 1614"/>
              <p:cNvSpPr>
                <a:spLocks noChangeShapeType="1"/>
              </p:cNvSpPr>
              <p:nvPr/>
            </p:nvSpPr>
            <p:spPr bwMode="auto">
              <a:xfrm flipV="1">
                <a:off x="2448" y="2830"/>
                <a:ext cx="1" cy="27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366" name="Line 1615"/>
              <p:cNvSpPr>
                <a:spLocks noChangeShapeType="1"/>
              </p:cNvSpPr>
              <p:nvPr/>
            </p:nvSpPr>
            <p:spPr bwMode="auto">
              <a:xfrm flipV="1">
                <a:off x="2448" y="2766"/>
                <a:ext cx="1" cy="6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367" name="Line 1616"/>
              <p:cNvSpPr>
                <a:spLocks noChangeShapeType="1"/>
              </p:cNvSpPr>
              <p:nvPr/>
            </p:nvSpPr>
            <p:spPr bwMode="auto">
              <a:xfrm flipV="1">
                <a:off x="2448" y="2703"/>
                <a:ext cx="1" cy="63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368" name="Line 1617"/>
              <p:cNvSpPr>
                <a:spLocks noChangeShapeType="1"/>
              </p:cNvSpPr>
              <p:nvPr/>
            </p:nvSpPr>
            <p:spPr bwMode="auto">
              <a:xfrm>
                <a:off x="2448" y="2703"/>
                <a:ext cx="1" cy="27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369" name="Line 1618"/>
              <p:cNvSpPr>
                <a:spLocks noChangeShapeType="1"/>
              </p:cNvSpPr>
              <p:nvPr/>
            </p:nvSpPr>
            <p:spPr bwMode="auto">
              <a:xfrm>
                <a:off x="2448" y="2730"/>
                <a:ext cx="9" cy="127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370" name="Line 1619"/>
              <p:cNvSpPr>
                <a:spLocks noChangeShapeType="1"/>
              </p:cNvSpPr>
              <p:nvPr/>
            </p:nvSpPr>
            <p:spPr bwMode="auto">
              <a:xfrm>
                <a:off x="2457" y="2857"/>
                <a:ext cx="1" cy="153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371" name="Line 1620"/>
              <p:cNvSpPr>
                <a:spLocks noChangeShapeType="1"/>
              </p:cNvSpPr>
              <p:nvPr/>
            </p:nvSpPr>
            <p:spPr bwMode="auto">
              <a:xfrm>
                <a:off x="2457" y="3010"/>
                <a:ext cx="1" cy="1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372" name="Line 1621"/>
              <p:cNvSpPr>
                <a:spLocks noChangeShapeType="1"/>
              </p:cNvSpPr>
              <p:nvPr/>
            </p:nvSpPr>
            <p:spPr bwMode="auto">
              <a:xfrm>
                <a:off x="2457" y="3128"/>
                <a:ext cx="1" cy="7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373" name="Line 1622"/>
              <p:cNvSpPr>
                <a:spLocks noChangeShapeType="1"/>
              </p:cNvSpPr>
              <p:nvPr/>
            </p:nvSpPr>
            <p:spPr bwMode="auto">
              <a:xfrm flipV="1">
                <a:off x="2457" y="3173"/>
                <a:ext cx="1" cy="27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374" name="Line 1623"/>
              <p:cNvSpPr>
                <a:spLocks noChangeShapeType="1"/>
              </p:cNvSpPr>
              <p:nvPr/>
            </p:nvSpPr>
            <p:spPr bwMode="auto">
              <a:xfrm flipV="1">
                <a:off x="2457" y="3155"/>
                <a:ext cx="9" cy="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375" name="Line 1624"/>
              <p:cNvSpPr>
                <a:spLocks noChangeShapeType="1"/>
              </p:cNvSpPr>
              <p:nvPr/>
            </p:nvSpPr>
            <p:spPr bwMode="auto">
              <a:xfrm flipV="1">
                <a:off x="2466" y="3110"/>
                <a:ext cx="1" cy="45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376" name="Line 1625"/>
              <p:cNvSpPr>
                <a:spLocks noChangeShapeType="1"/>
              </p:cNvSpPr>
              <p:nvPr/>
            </p:nvSpPr>
            <p:spPr bwMode="auto">
              <a:xfrm flipV="1">
                <a:off x="2466" y="3101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377" name="Line 1626"/>
              <p:cNvSpPr>
                <a:spLocks noChangeShapeType="1"/>
              </p:cNvSpPr>
              <p:nvPr/>
            </p:nvSpPr>
            <p:spPr bwMode="auto">
              <a:xfrm>
                <a:off x="2466" y="3101"/>
                <a:ext cx="1" cy="27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378" name="Line 1627"/>
              <p:cNvSpPr>
                <a:spLocks noChangeShapeType="1"/>
              </p:cNvSpPr>
              <p:nvPr/>
            </p:nvSpPr>
            <p:spPr bwMode="auto">
              <a:xfrm flipV="1">
                <a:off x="2466" y="3119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379" name="Line 1628"/>
              <p:cNvSpPr>
                <a:spLocks noChangeShapeType="1"/>
              </p:cNvSpPr>
              <p:nvPr/>
            </p:nvSpPr>
            <p:spPr bwMode="auto">
              <a:xfrm flipV="1">
                <a:off x="2466" y="3074"/>
                <a:ext cx="9" cy="45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380" name="Line 1629"/>
              <p:cNvSpPr>
                <a:spLocks noChangeShapeType="1"/>
              </p:cNvSpPr>
              <p:nvPr/>
            </p:nvSpPr>
            <p:spPr bwMode="auto">
              <a:xfrm flipV="1">
                <a:off x="2475" y="3028"/>
                <a:ext cx="1" cy="4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381" name="Line 1630"/>
              <p:cNvSpPr>
                <a:spLocks noChangeShapeType="1"/>
              </p:cNvSpPr>
              <p:nvPr/>
            </p:nvSpPr>
            <p:spPr bwMode="auto">
              <a:xfrm flipV="1">
                <a:off x="2475" y="3001"/>
                <a:ext cx="1" cy="27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382" name="Line 1631"/>
              <p:cNvSpPr>
                <a:spLocks noChangeShapeType="1"/>
              </p:cNvSpPr>
              <p:nvPr/>
            </p:nvSpPr>
            <p:spPr bwMode="auto">
              <a:xfrm flipV="1">
                <a:off x="2475" y="2983"/>
                <a:ext cx="1" cy="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383" name="Line 1632"/>
              <p:cNvSpPr>
                <a:spLocks noChangeShapeType="1"/>
              </p:cNvSpPr>
              <p:nvPr/>
            </p:nvSpPr>
            <p:spPr bwMode="auto">
              <a:xfrm flipV="1">
                <a:off x="2475" y="2938"/>
                <a:ext cx="1" cy="45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384" name="Line 1633"/>
              <p:cNvSpPr>
                <a:spLocks noChangeShapeType="1"/>
              </p:cNvSpPr>
              <p:nvPr/>
            </p:nvSpPr>
            <p:spPr bwMode="auto">
              <a:xfrm flipV="1">
                <a:off x="2475" y="2884"/>
                <a:ext cx="9" cy="5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385" name="Line 1634"/>
              <p:cNvSpPr>
                <a:spLocks noChangeShapeType="1"/>
              </p:cNvSpPr>
              <p:nvPr/>
            </p:nvSpPr>
            <p:spPr bwMode="auto">
              <a:xfrm flipV="1">
                <a:off x="2484" y="2839"/>
                <a:ext cx="1" cy="45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386" name="Line 1635"/>
              <p:cNvSpPr>
                <a:spLocks noChangeShapeType="1"/>
              </p:cNvSpPr>
              <p:nvPr/>
            </p:nvSpPr>
            <p:spPr bwMode="auto">
              <a:xfrm flipV="1">
                <a:off x="2484" y="2821"/>
                <a:ext cx="1" cy="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387" name="Line 1636"/>
              <p:cNvSpPr>
                <a:spLocks noChangeShapeType="1"/>
              </p:cNvSpPr>
              <p:nvPr/>
            </p:nvSpPr>
            <p:spPr bwMode="auto">
              <a:xfrm>
                <a:off x="2484" y="2821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388" name="Line 1637"/>
              <p:cNvSpPr>
                <a:spLocks noChangeShapeType="1"/>
              </p:cNvSpPr>
              <p:nvPr/>
            </p:nvSpPr>
            <p:spPr bwMode="auto">
              <a:xfrm>
                <a:off x="2484" y="2821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389" name="Line 1638"/>
              <p:cNvSpPr>
                <a:spLocks noChangeShapeType="1"/>
              </p:cNvSpPr>
              <p:nvPr/>
            </p:nvSpPr>
            <p:spPr bwMode="auto">
              <a:xfrm>
                <a:off x="2484" y="2830"/>
                <a:ext cx="1" cy="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390" name="Line 1639"/>
              <p:cNvSpPr>
                <a:spLocks noChangeShapeType="1"/>
              </p:cNvSpPr>
              <p:nvPr/>
            </p:nvSpPr>
            <p:spPr bwMode="auto">
              <a:xfrm>
                <a:off x="2484" y="2848"/>
                <a:ext cx="9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391" name="Line 1640"/>
              <p:cNvSpPr>
                <a:spLocks noChangeShapeType="1"/>
              </p:cNvSpPr>
              <p:nvPr/>
            </p:nvSpPr>
            <p:spPr bwMode="auto">
              <a:xfrm flipV="1">
                <a:off x="2493" y="2830"/>
                <a:ext cx="1" cy="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392" name="Line 1641"/>
              <p:cNvSpPr>
                <a:spLocks noChangeShapeType="1"/>
              </p:cNvSpPr>
              <p:nvPr/>
            </p:nvSpPr>
            <p:spPr bwMode="auto">
              <a:xfrm>
                <a:off x="2493" y="2830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393" name="Line 1642"/>
              <p:cNvSpPr>
                <a:spLocks noChangeShapeType="1"/>
              </p:cNvSpPr>
              <p:nvPr/>
            </p:nvSpPr>
            <p:spPr bwMode="auto">
              <a:xfrm>
                <a:off x="2493" y="2839"/>
                <a:ext cx="1" cy="3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394" name="Line 1643"/>
              <p:cNvSpPr>
                <a:spLocks noChangeShapeType="1"/>
              </p:cNvSpPr>
              <p:nvPr/>
            </p:nvSpPr>
            <p:spPr bwMode="auto">
              <a:xfrm>
                <a:off x="2493" y="2875"/>
                <a:ext cx="1" cy="45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395" name="Line 1644"/>
              <p:cNvSpPr>
                <a:spLocks noChangeShapeType="1"/>
              </p:cNvSpPr>
              <p:nvPr/>
            </p:nvSpPr>
            <p:spPr bwMode="auto">
              <a:xfrm>
                <a:off x="2493" y="2920"/>
                <a:ext cx="9" cy="5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396" name="Line 1645"/>
              <p:cNvSpPr>
                <a:spLocks noChangeShapeType="1"/>
              </p:cNvSpPr>
              <p:nvPr/>
            </p:nvSpPr>
            <p:spPr bwMode="auto">
              <a:xfrm>
                <a:off x="2502" y="2974"/>
                <a:ext cx="1" cy="5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397" name="Line 1646"/>
              <p:cNvSpPr>
                <a:spLocks noChangeShapeType="1"/>
              </p:cNvSpPr>
              <p:nvPr/>
            </p:nvSpPr>
            <p:spPr bwMode="auto">
              <a:xfrm>
                <a:off x="2502" y="3028"/>
                <a:ext cx="1" cy="2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398" name="Line 1647"/>
              <p:cNvSpPr>
                <a:spLocks noChangeShapeType="1"/>
              </p:cNvSpPr>
              <p:nvPr/>
            </p:nvSpPr>
            <p:spPr bwMode="auto">
              <a:xfrm>
                <a:off x="2502" y="3056"/>
                <a:ext cx="1" cy="3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399" name="Line 1648"/>
              <p:cNvSpPr>
                <a:spLocks noChangeShapeType="1"/>
              </p:cNvSpPr>
              <p:nvPr/>
            </p:nvSpPr>
            <p:spPr bwMode="auto">
              <a:xfrm>
                <a:off x="2502" y="3092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400" name="Line 1649"/>
              <p:cNvSpPr>
                <a:spLocks noChangeShapeType="1"/>
              </p:cNvSpPr>
              <p:nvPr/>
            </p:nvSpPr>
            <p:spPr bwMode="auto">
              <a:xfrm flipV="1">
                <a:off x="2502" y="3074"/>
                <a:ext cx="9" cy="27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401" name="Line 1650"/>
              <p:cNvSpPr>
                <a:spLocks noChangeShapeType="1"/>
              </p:cNvSpPr>
              <p:nvPr/>
            </p:nvSpPr>
            <p:spPr bwMode="auto">
              <a:xfrm flipV="1">
                <a:off x="2511" y="3056"/>
                <a:ext cx="1" cy="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402" name="Line 1651"/>
              <p:cNvSpPr>
                <a:spLocks noChangeShapeType="1"/>
              </p:cNvSpPr>
              <p:nvPr/>
            </p:nvSpPr>
            <p:spPr bwMode="auto">
              <a:xfrm flipV="1">
                <a:off x="2511" y="3047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403" name="Line 1652"/>
              <p:cNvSpPr>
                <a:spLocks noChangeShapeType="1"/>
              </p:cNvSpPr>
              <p:nvPr/>
            </p:nvSpPr>
            <p:spPr bwMode="auto">
              <a:xfrm flipV="1">
                <a:off x="2511" y="3019"/>
                <a:ext cx="1" cy="2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404" name="Line 1653"/>
              <p:cNvSpPr>
                <a:spLocks noChangeShapeType="1"/>
              </p:cNvSpPr>
              <p:nvPr/>
            </p:nvSpPr>
            <p:spPr bwMode="auto">
              <a:xfrm flipV="1">
                <a:off x="2511" y="2992"/>
                <a:ext cx="1" cy="27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405" name="Line 1654"/>
              <p:cNvSpPr>
                <a:spLocks noChangeShapeType="1"/>
              </p:cNvSpPr>
              <p:nvPr/>
            </p:nvSpPr>
            <p:spPr bwMode="auto">
              <a:xfrm flipV="1">
                <a:off x="2511" y="2956"/>
                <a:ext cx="9" cy="3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406" name="Line 1655"/>
              <p:cNvSpPr>
                <a:spLocks noChangeShapeType="1"/>
              </p:cNvSpPr>
              <p:nvPr/>
            </p:nvSpPr>
            <p:spPr bwMode="auto">
              <a:xfrm flipV="1">
                <a:off x="2520" y="2920"/>
                <a:ext cx="1" cy="3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407" name="Line 1656"/>
              <p:cNvSpPr>
                <a:spLocks noChangeShapeType="1"/>
              </p:cNvSpPr>
              <p:nvPr/>
            </p:nvSpPr>
            <p:spPr bwMode="auto">
              <a:xfrm flipV="1">
                <a:off x="2520" y="2893"/>
                <a:ext cx="1" cy="27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408" name="Line 1657"/>
              <p:cNvSpPr>
                <a:spLocks noChangeShapeType="1"/>
              </p:cNvSpPr>
              <p:nvPr/>
            </p:nvSpPr>
            <p:spPr bwMode="auto">
              <a:xfrm flipV="1">
                <a:off x="2520" y="2866"/>
                <a:ext cx="1" cy="27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409" name="Line 1658"/>
              <p:cNvSpPr>
                <a:spLocks noChangeShapeType="1"/>
              </p:cNvSpPr>
              <p:nvPr/>
            </p:nvSpPr>
            <p:spPr bwMode="auto">
              <a:xfrm flipV="1">
                <a:off x="2520" y="2857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410" name="Line 1659"/>
              <p:cNvSpPr>
                <a:spLocks noChangeShapeType="1"/>
              </p:cNvSpPr>
              <p:nvPr/>
            </p:nvSpPr>
            <p:spPr bwMode="auto">
              <a:xfrm flipV="1">
                <a:off x="2520" y="2848"/>
                <a:ext cx="9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411" name="Line 1660"/>
              <p:cNvSpPr>
                <a:spLocks noChangeShapeType="1"/>
              </p:cNvSpPr>
              <p:nvPr/>
            </p:nvSpPr>
            <p:spPr bwMode="auto">
              <a:xfrm>
                <a:off x="2529" y="2848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412" name="Line 1661"/>
              <p:cNvSpPr>
                <a:spLocks noChangeShapeType="1"/>
              </p:cNvSpPr>
              <p:nvPr/>
            </p:nvSpPr>
            <p:spPr bwMode="auto">
              <a:xfrm>
                <a:off x="2529" y="2857"/>
                <a:ext cx="1" cy="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413" name="Line 1662"/>
              <p:cNvSpPr>
                <a:spLocks noChangeShapeType="1"/>
              </p:cNvSpPr>
              <p:nvPr/>
            </p:nvSpPr>
            <p:spPr bwMode="auto">
              <a:xfrm>
                <a:off x="2529" y="2875"/>
                <a:ext cx="1" cy="27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414" name="Line 1663"/>
              <p:cNvSpPr>
                <a:spLocks noChangeShapeType="1"/>
              </p:cNvSpPr>
              <p:nvPr/>
            </p:nvSpPr>
            <p:spPr bwMode="auto">
              <a:xfrm>
                <a:off x="2529" y="2902"/>
                <a:ext cx="1" cy="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415" name="Line 1664"/>
              <p:cNvSpPr>
                <a:spLocks noChangeShapeType="1"/>
              </p:cNvSpPr>
              <p:nvPr/>
            </p:nvSpPr>
            <p:spPr bwMode="auto">
              <a:xfrm>
                <a:off x="2529" y="2920"/>
                <a:ext cx="9" cy="27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416" name="Line 1665"/>
              <p:cNvSpPr>
                <a:spLocks noChangeShapeType="1"/>
              </p:cNvSpPr>
              <p:nvPr/>
            </p:nvSpPr>
            <p:spPr bwMode="auto">
              <a:xfrm>
                <a:off x="2538" y="2947"/>
                <a:ext cx="1" cy="5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417" name="Line 1666"/>
              <p:cNvSpPr>
                <a:spLocks noChangeShapeType="1"/>
              </p:cNvSpPr>
              <p:nvPr/>
            </p:nvSpPr>
            <p:spPr bwMode="auto">
              <a:xfrm>
                <a:off x="2538" y="3001"/>
                <a:ext cx="1" cy="55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418" name="Line 1667"/>
              <p:cNvSpPr>
                <a:spLocks noChangeShapeType="1"/>
              </p:cNvSpPr>
              <p:nvPr/>
            </p:nvSpPr>
            <p:spPr bwMode="auto">
              <a:xfrm>
                <a:off x="2538" y="3056"/>
                <a:ext cx="1" cy="27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419" name="Line 1668"/>
              <p:cNvSpPr>
                <a:spLocks noChangeShapeType="1"/>
              </p:cNvSpPr>
              <p:nvPr/>
            </p:nvSpPr>
            <p:spPr bwMode="auto">
              <a:xfrm>
                <a:off x="2538" y="3083"/>
                <a:ext cx="1" cy="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420" name="Line 1669"/>
              <p:cNvSpPr>
                <a:spLocks noChangeShapeType="1"/>
              </p:cNvSpPr>
              <p:nvPr/>
            </p:nvSpPr>
            <p:spPr bwMode="auto">
              <a:xfrm flipV="1">
                <a:off x="2538" y="3092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421" name="Line 1670"/>
              <p:cNvSpPr>
                <a:spLocks noChangeShapeType="1"/>
              </p:cNvSpPr>
              <p:nvPr/>
            </p:nvSpPr>
            <p:spPr bwMode="auto">
              <a:xfrm>
                <a:off x="2538" y="3092"/>
                <a:ext cx="9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422" name="Line 1671"/>
              <p:cNvSpPr>
                <a:spLocks noChangeShapeType="1"/>
              </p:cNvSpPr>
              <p:nvPr/>
            </p:nvSpPr>
            <p:spPr bwMode="auto">
              <a:xfrm>
                <a:off x="2547" y="3101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423" name="Line 1672"/>
              <p:cNvSpPr>
                <a:spLocks noChangeShapeType="1"/>
              </p:cNvSpPr>
              <p:nvPr/>
            </p:nvSpPr>
            <p:spPr bwMode="auto">
              <a:xfrm flipV="1">
                <a:off x="2547" y="3092"/>
                <a:ext cx="1" cy="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424" name="Line 1673"/>
              <p:cNvSpPr>
                <a:spLocks noChangeShapeType="1"/>
              </p:cNvSpPr>
              <p:nvPr/>
            </p:nvSpPr>
            <p:spPr bwMode="auto">
              <a:xfrm flipV="1">
                <a:off x="2547" y="3074"/>
                <a:ext cx="1" cy="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425" name="Line 1674"/>
              <p:cNvSpPr>
                <a:spLocks noChangeShapeType="1"/>
              </p:cNvSpPr>
              <p:nvPr/>
            </p:nvSpPr>
            <p:spPr bwMode="auto">
              <a:xfrm flipV="1">
                <a:off x="2547" y="3037"/>
                <a:ext cx="1" cy="37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426" name="Line 1675"/>
              <p:cNvSpPr>
                <a:spLocks noChangeShapeType="1"/>
              </p:cNvSpPr>
              <p:nvPr/>
            </p:nvSpPr>
            <p:spPr bwMode="auto">
              <a:xfrm flipV="1">
                <a:off x="2547" y="3001"/>
                <a:ext cx="9" cy="3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427" name="Line 1676"/>
              <p:cNvSpPr>
                <a:spLocks noChangeShapeType="1"/>
              </p:cNvSpPr>
              <p:nvPr/>
            </p:nvSpPr>
            <p:spPr bwMode="auto">
              <a:xfrm flipV="1">
                <a:off x="2556" y="2974"/>
                <a:ext cx="1" cy="27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428" name="Line 1677"/>
              <p:cNvSpPr>
                <a:spLocks noChangeShapeType="1"/>
              </p:cNvSpPr>
              <p:nvPr/>
            </p:nvSpPr>
            <p:spPr bwMode="auto">
              <a:xfrm flipV="1">
                <a:off x="2556" y="2938"/>
                <a:ext cx="1" cy="3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429" name="Line 1678"/>
              <p:cNvSpPr>
                <a:spLocks noChangeShapeType="1"/>
              </p:cNvSpPr>
              <p:nvPr/>
            </p:nvSpPr>
            <p:spPr bwMode="auto">
              <a:xfrm flipV="1">
                <a:off x="2556" y="2920"/>
                <a:ext cx="1" cy="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430" name="Line 1679"/>
              <p:cNvSpPr>
                <a:spLocks noChangeShapeType="1"/>
              </p:cNvSpPr>
              <p:nvPr/>
            </p:nvSpPr>
            <p:spPr bwMode="auto">
              <a:xfrm flipV="1">
                <a:off x="2556" y="2884"/>
                <a:ext cx="1" cy="3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431" name="Line 1680"/>
              <p:cNvSpPr>
                <a:spLocks noChangeShapeType="1"/>
              </p:cNvSpPr>
              <p:nvPr/>
            </p:nvSpPr>
            <p:spPr bwMode="auto">
              <a:xfrm flipV="1">
                <a:off x="2556" y="2848"/>
                <a:ext cx="9" cy="3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432" name="Line 1681"/>
              <p:cNvSpPr>
                <a:spLocks noChangeShapeType="1"/>
              </p:cNvSpPr>
              <p:nvPr/>
            </p:nvSpPr>
            <p:spPr bwMode="auto">
              <a:xfrm flipV="1">
                <a:off x="2565" y="2821"/>
                <a:ext cx="1" cy="27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433" name="Line 1682"/>
              <p:cNvSpPr>
                <a:spLocks noChangeShapeType="1"/>
              </p:cNvSpPr>
              <p:nvPr/>
            </p:nvSpPr>
            <p:spPr bwMode="auto">
              <a:xfrm flipV="1">
                <a:off x="2565" y="2802"/>
                <a:ext cx="1" cy="1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434" name="Line 1683"/>
              <p:cNvSpPr>
                <a:spLocks noChangeShapeType="1"/>
              </p:cNvSpPr>
              <p:nvPr/>
            </p:nvSpPr>
            <p:spPr bwMode="auto">
              <a:xfrm>
                <a:off x="2565" y="2802"/>
                <a:ext cx="1" cy="1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435" name="Line 1684"/>
              <p:cNvSpPr>
                <a:spLocks noChangeShapeType="1"/>
              </p:cNvSpPr>
              <p:nvPr/>
            </p:nvSpPr>
            <p:spPr bwMode="auto">
              <a:xfrm>
                <a:off x="2565" y="2821"/>
                <a:ext cx="1" cy="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436" name="Line 1685"/>
              <p:cNvSpPr>
                <a:spLocks noChangeShapeType="1"/>
              </p:cNvSpPr>
              <p:nvPr/>
            </p:nvSpPr>
            <p:spPr bwMode="auto">
              <a:xfrm>
                <a:off x="2565" y="2839"/>
                <a:ext cx="9" cy="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437" name="Line 1686"/>
              <p:cNvSpPr>
                <a:spLocks noChangeShapeType="1"/>
              </p:cNvSpPr>
              <p:nvPr/>
            </p:nvSpPr>
            <p:spPr bwMode="auto">
              <a:xfrm>
                <a:off x="2574" y="2857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438" name="Line 1687"/>
              <p:cNvSpPr>
                <a:spLocks noChangeShapeType="1"/>
              </p:cNvSpPr>
              <p:nvPr/>
            </p:nvSpPr>
            <p:spPr bwMode="auto">
              <a:xfrm>
                <a:off x="2574" y="2866"/>
                <a:ext cx="1" cy="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439" name="Line 1688"/>
              <p:cNvSpPr>
                <a:spLocks noChangeShapeType="1"/>
              </p:cNvSpPr>
              <p:nvPr/>
            </p:nvSpPr>
            <p:spPr bwMode="auto">
              <a:xfrm>
                <a:off x="2574" y="2884"/>
                <a:ext cx="1" cy="7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440" name="Line 1689"/>
              <p:cNvSpPr>
                <a:spLocks noChangeShapeType="1"/>
              </p:cNvSpPr>
              <p:nvPr/>
            </p:nvSpPr>
            <p:spPr bwMode="auto">
              <a:xfrm>
                <a:off x="2574" y="2956"/>
                <a:ext cx="1" cy="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441" name="Line 1690"/>
              <p:cNvSpPr>
                <a:spLocks noChangeShapeType="1"/>
              </p:cNvSpPr>
              <p:nvPr/>
            </p:nvSpPr>
            <p:spPr bwMode="auto">
              <a:xfrm>
                <a:off x="2574" y="2974"/>
                <a:ext cx="9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442" name="Line 1691"/>
              <p:cNvSpPr>
                <a:spLocks noChangeShapeType="1"/>
              </p:cNvSpPr>
              <p:nvPr/>
            </p:nvSpPr>
            <p:spPr bwMode="auto">
              <a:xfrm>
                <a:off x="2583" y="2974"/>
                <a:ext cx="1" cy="27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443" name="Line 1692"/>
              <p:cNvSpPr>
                <a:spLocks noChangeShapeType="1"/>
              </p:cNvSpPr>
              <p:nvPr/>
            </p:nvSpPr>
            <p:spPr bwMode="auto">
              <a:xfrm>
                <a:off x="2583" y="3001"/>
                <a:ext cx="1" cy="4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444" name="Line 1693"/>
              <p:cNvSpPr>
                <a:spLocks noChangeShapeType="1"/>
              </p:cNvSpPr>
              <p:nvPr/>
            </p:nvSpPr>
            <p:spPr bwMode="auto">
              <a:xfrm>
                <a:off x="2583" y="3047"/>
                <a:ext cx="1" cy="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445" name="Line 1694"/>
              <p:cNvSpPr>
                <a:spLocks noChangeShapeType="1"/>
              </p:cNvSpPr>
              <p:nvPr/>
            </p:nvSpPr>
            <p:spPr bwMode="auto">
              <a:xfrm flipV="1">
                <a:off x="2583" y="3047"/>
                <a:ext cx="1" cy="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446" name="Line 1695"/>
              <p:cNvSpPr>
                <a:spLocks noChangeShapeType="1"/>
              </p:cNvSpPr>
              <p:nvPr/>
            </p:nvSpPr>
            <p:spPr bwMode="auto">
              <a:xfrm>
                <a:off x="2583" y="3047"/>
                <a:ext cx="1" cy="3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447" name="Line 1696"/>
              <p:cNvSpPr>
                <a:spLocks noChangeShapeType="1"/>
              </p:cNvSpPr>
              <p:nvPr/>
            </p:nvSpPr>
            <p:spPr bwMode="auto">
              <a:xfrm flipV="1">
                <a:off x="2583" y="3047"/>
                <a:ext cx="9" cy="3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448" name="Line 1697"/>
              <p:cNvSpPr>
                <a:spLocks noChangeShapeType="1"/>
              </p:cNvSpPr>
              <p:nvPr/>
            </p:nvSpPr>
            <p:spPr bwMode="auto">
              <a:xfrm>
                <a:off x="2592" y="3047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449" name="Line 1698"/>
              <p:cNvSpPr>
                <a:spLocks noChangeShapeType="1"/>
              </p:cNvSpPr>
              <p:nvPr/>
            </p:nvSpPr>
            <p:spPr bwMode="auto">
              <a:xfrm>
                <a:off x="2592" y="3056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450" name="Line 1699"/>
              <p:cNvSpPr>
                <a:spLocks noChangeShapeType="1"/>
              </p:cNvSpPr>
              <p:nvPr/>
            </p:nvSpPr>
            <p:spPr bwMode="auto">
              <a:xfrm>
                <a:off x="2592" y="3056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451" name="Line 1700"/>
              <p:cNvSpPr>
                <a:spLocks noChangeShapeType="1"/>
              </p:cNvSpPr>
              <p:nvPr/>
            </p:nvSpPr>
            <p:spPr bwMode="auto">
              <a:xfrm flipV="1">
                <a:off x="2592" y="3047"/>
                <a:ext cx="1" cy="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452" name="Line 1701"/>
              <p:cNvSpPr>
                <a:spLocks noChangeShapeType="1"/>
              </p:cNvSpPr>
              <p:nvPr/>
            </p:nvSpPr>
            <p:spPr bwMode="auto">
              <a:xfrm>
                <a:off x="2592" y="3047"/>
                <a:ext cx="9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453" name="Line 1702"/>
              <p:cNvSpPr>
                <a:spLocks noChangeShapeType="1"/>
              </p:cNvSpPr>
              <p:nvPr/>
            </p:nvSpPr>
            <p:spPr bwMode="auto">
              <a:xfrm>
                <a:off x="2601" y="3047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454" name="Line 1703"/>
              <p:cNvSpPr>
                <a:spLocks noChangeShapeType="1"/>
              </p:cNvSpPr>
              <p:nvPr/>
            </p:nvSpPr>
            <p:spPr bwMode="auto">
              <a:xfrm flipV="1">
                <a:off x="2601" y="3037"/>
                <a:ext cx="1" cy="1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455" name="Line 1704"/>
              <p:cNvSpPr>
                <a:spLocks noChangeShapeType="1"/>
              </p:cNvSpPr>
              <p:nvPr/>
            </p:nvSpPr>
            <p:spPr bwMode="auto">
              <a:xfrm flipV="1">
                <a:off x="2601" y="3010"/>
                <a:ext cx="1" cy="27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456" name="Line 1705"/>
              <p:cNvSpPr>
                <a:spLocks noChangeShapeType="1"/>
              </p:cNvSpPr>
              <p:nvPr/>
            </p:nvSpPr>
            <p:spPr bwMode="auto">
              <a:xfrm flipV="1">
                <a:off x="2601" y="2974"/>
                <a:ext cx="1" cy="3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457" name="Line 1706"/>
              <p:cNvSpPr>
                <a:spLocks noChangeShapeType="1"/>
              </p:cNvSpPr>
              <p:nvPr/>
            </p:nvSpPr>
            <p:spPr bwMode="auto">
              <a:xfrm flipV="1">
                <a:off x="2601" y="2947"/>
                <a:ext cx="9" cy="27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458" name="Line 1707"/>
              <p:cNvSpPr>
                <a:spLocks noChangeShapeType="1"/>
              </p:cNvSpPr>
              <p:nvPr/>
            </p:nvSpPr>
            <p:spPr bwMode="auto">
              <a:xfrm flipV="1">
                <a:off x="2610" y="2911"/>
                <a:ext cx="1" cy="3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459" name="Line 1708"/>
              <p:cNvSpPr>
                <a:spLocks noChangeShapeType="1"/>
              </p:cNvSpPr>
              <p:nvPr/>
            </p:nvSpPr>
            <p:spPr bwMode="auto">
              <a:xfrm flipV="1">
                <a:off x="2610" y="2893"/>
                <a:ext cx="1" cy="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460" name="Line 1709"/>
              <p:cNvSpPr>
                <a:spLocks noChangeShapeType="1"/>
              </p:cNvSpPr>
              <p:nvPr/>
            </p:nvSpPr>
            <p:spPr bwMode="auto">
              <a:xfrm flipV="1">
                <a:off x="2610" y="2866"/>
                <a:ext cx="1" cy="27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461" name="Line 1710"/>
              <p:cNvSpPr>
                <a:spLocks noChangeShapeType="1"/>
              </p:cNvSpPr>
              <p:nvPr/>
            </p:nvSpPr>
            <p:spPr bwMode="auto">
              <a:xfrm flipV="1">
                <a:off x="2610" y="2857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462" name="Line 1711"/>
              <p:cNvSpPr>
                <a:spLocks noChangeShapeType="1"/>
              </p:cNvSpPr>
              <p:nvPr/>
            </p:nvSpPr>
            <p:spPr bwMode="auto">
              <a:xfrm flipV="1">
                <a:off x="2610" y="2848"/>
                <a:ext cx="9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463" name="Line 1712"/>
              <p:cNvSpPr>
                <a:spLocks noChangeShapeType="1"/>
              </p:cNvSpPr>
              <p:nvPr/>
            </p:nvSpPr>
            <p:spPr bwMode="auto">
              <a:xfrm>
                <a:off x="2619" y="2848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464" name="Line 1713"/>
              <p:cNvSpPr>
                <a:spLocks noChangeShapeType="1"/>
              </p:cNvSpPr>
              <p:nvPr/>
            </p:nvSpPr>
            <p:spPr bwMode="auto">
              <a:xfrm>
                <a:off x="2619" y="2857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465" name="Line 1714"/>
              <p:cNvSpPr>
                <a:spLocks noChangeShapeType="1"/>
              </p:cNvSpPr>
              <p:nvPr/>
            </p:nvSpPr>
            <p:spPr bwMode="auto">
              <a:xfrm>
                <a:off x="2619" y="2866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466" name="Line 1715"/>
              <p:cNvSpPr>
                <a:spLocks noChangeShapeType="1"/>
              </p:cNvSpPr>
              <p:nvPr/>
            </p:nvSpPr>
            <p:spPr bwMode="auto">
              <a:xfrm>
                <a:off x="2619" y="2875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467" name="Line 1716"/>
              <p:cNvSpPr>
                <a:spLocks noChangeShapeType="1"/>
              </p:cNvSpPr>
              <p:nvPr/>
            </p:nvSpPr>
            <p:spPr bwMode="auto">
              <a:xfrm>
                <a:off x="2619" y="2884"/>
                <a:ext cx="9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468" name="Line 1717"/>
              <p:cNvSpPr>
                <a:spLocks noChangeShapeType="1"/>
              </p:cNvSpPr>
              <p:nvPr/>
            </p:nvSpPr>
            <p:spPr bwMode="auto">
              <a:xfrm>
                <a:off x="2628" y="2893"/>
                <a:ext cx="1" cy="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469" name="Line 1718"/>
              <p:cNvSpPr>
                <a:spLocks noChangeShapeType="1"/>
              </p:cNvSpPr>
              <p:nvPr/>
            </p:nvSpPr>
            <p:spPr bwMode="auto">
              <a:xfrm>
                <a:off x="2628" y="2911"/>
                <a:ext cx="1" cy="27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470" name="Line 1719"/>
              <p:cNvSpPr>
                <a:spLocks noChangeShapeType="1"/>
              </p:cNvSpPr>
              <p:nvPr/>
            </p:nvSpPr>
            <p:spPr bwMode="auto">
              <a:xfrm>
                <a:off x="2628" y="2938"/>
                <a:ext cx="1" cy="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471" name="Line 1720"/>
              <p:cNvSpPr>
                <a:spLocks noChangeShapeType="1"/>
              </p:cNvSpPr>
              <p:nvPr/>
            </p:nvSpPr>
            <p:spPr bwMode="auto">
              <a:xfrm>
                <a:off x="2628" y="2956"/>
                <a:ext cx="1" cy="27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472" name="Line 1721"/>
              <p:cNvSpPr>
                <a:spLocks noChangeShapeType="1"/>
              </p:cNvSpPr>
              <p:nvPr/>
            </p:nvSpPr>
            <p:spPr bwMode="auto">
              <a:xfrm>
                <a:off x="2628" y="2983"/>
                <a:ext cx="1" cy="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473" name="Line 1722"/>
              <p:cNvSpPr>
                <a:spLocks noChangeShapeType="1"/>
              </p:cNvSpPr>
              <p:nvPr/>
            </p:nvSpPr>
            <p:spPr bwMode="auto">
              <a:xfrm>
                <a:off x="2628" y="3001"/>
                <a:ext cx="9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474" name="Line 1723"/>
              <p:cNvSpPr>
                <a:spLocks noChangeShapeType="1"/>
              </p:cNvSpPr>
              <p:nvPr/>
            </p:nvSpPr>
            <p:spPr bwMode="auto">
              <a:xfrm>
                <a:off x="2637" y="3001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475" name="Line 1724"/>
              <p:cNvSpPr>
                <a:spLocks noChangeShapeType="1"/>
              </p:cNvSpPr>
              <p:nvPr/>
            </p:nvSpPr>
            <p:spPr bwMode="auto">
              <a:xfrm>
                <a:off x="2637" y="3001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476" name="Line 1725"/>
              <p:cNvSpPr>
                <a:spLocks noChangeShapeType="1"/>
              </p:cNvSpPr>
              <p:nvPr/>
            </p:nvSpPr>
            <p:spPr bwMode="auto">
              <a:xfrm>
                <a:off x="2637" y="3001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477" name="Line 1726"/>
              <p:cNvSpPr>
                <a:spLocks noChangeShapeType="1"/>
              </p:cNvSpPr>
              <p:nvPr/>
            </p:nvSpPr>
            <p:spPr bwMode="auto">
              <a:xfrm>
                <a:off x="2637" y="3001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478" name="Line 1727"/>
              <p:cNvSpPr>
                <a:spLocks noChangeShapeType="1"/>
              </p:cNvSpPr>
              <p:nvPr/>
            </p:nvSpPr>
            <p:spPr bwMode="auto">
              <a:xfrm>
                <a:off x="2637" y="3001"/>
                <a:ext cx="9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479" name="Line 1728"/>
              <p:cNvSpPr>
                <a:spLocks noChangeShapeType="1"/>
              </p:cNvSpPr>
              <p:nvPr/>
            </p:nvSpPr>
            <p:spPr bwMode="auto">
              <a:xfrm>
                <a:off x="2646" y="3010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480" name="Line 1729"/>
              <p:cNvSpPr>
                <a:spLocks noChangeShapeType="1"/>
              </p:cNvSpPr>
              <p:nvPr/>
            </p:nvSpPr>
            <p:spPr bwMode="auto">
              <a:xfrm>
                <a:off x="2646" y="3010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481" name="Line 1730"/>
              <p:cNvSpPr>
                <a:spLocks noChangeShapeType="1"/>
              </p:cNvSpPr>
              <p:nvPr/>
            </p:nvSpPr>
            <p:spPr bwMode="auto">
              <a:xfrm>
                <a:off x="2646" y="3010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482" name="Line 1731"/>
              <p:cNvSpPr>
                <a:spLocks noChangeShapeType="1"/>
              </p:cNvSpPr>
              <p:nvPr/>
            </p:nvSpPr>
            <p:spPr bwMode="auto">
              <a:xfrm>
                <a:off x="2646" y="3010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483" name="Line 1732"/>
              <p:cNvSpPr>
                <a:spLocks noChangeShapeType="1"/>
              </p:cNvSpPr>
              <p:nvPr/>
            </p:nvSpPr>
            <p:spPr bwMode="auto">
              <a:xfrm flipV="1">
                <a:off x="2646" y="3010"/>
                <a:ext cx="9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484" name="Line 1733"/>
              <p:cNvSpPr>
                <a:spLocks noChangeShapeType="1"/>
              </p:cNvSpPr>
              <p:nvPr/>
            </p:nvSpPr>
            <p:spPr bwMode="auto">
              <a:xfrm flipV="1">
                <a:off x="2655" y="2992"/>
                <a:ext cx="1" cy="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485" name="Line 1734"/>
              <p:cNvSpPr>
                <a:spLocks noChangeShapeType="1"/>
              </p:cNvSpPr>
              <p:nvPr/>
            </p:nvSpPr>
            <p:spPr bwMode="auto">
              <a:xfrm flipV="1">
                <a:off x="2655" y="2974"/>
                <a:ext cx="1" cy="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486" name="Line 1735"/>
              <p:cNvSpPr>
                <a:spLocks noChangeShapeType="1"/>
              </p:cNvSpPr>
              <p:nvPr/>
            </p:nvSpPr>
            <p:spPr bwMode="auto">
              <a:xfrm flipV="1">
                <a:off x="2655" y="2956"/>
                <a:ext cx="1" cy="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487" name="Line 1736"/>
              <p:cNvSpPr>
                <a:spLocks noChangeShapeType="1"/>
              </p:cNvSpPr>
              <p:nvPr/>
            </p:nvSpPr>
            <p:spPr bwMode="auto">
              <a:xfrm>
                <a:off x="2655" y="2956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488" name="Line 1737"/>
              <p:cNvSpPr>
                <a:spLocks noChangeShapeType="1"/>
              </p:cNvSpPr>
              <p:nvPr/>
            </p:nvSpPr>
            <p:spPr bwMode="auto">
              <a:xfrm>
                <a:off x="2655" y="2965"/>
                <a:ext cx="9" cy="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489" name="Line 1738"/>
              <p:cNvSpPr>
                <a:spLocks noChangeShapeType="1"/>
              </p:cNvSpPr>
              <p:nvPr/>
            </p:nvSpPr>
            <p:spPr bwMode="auto">
              <a:xfrm>
                <a:off x="2664" y="2983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490" name="Line 1739"/>
              <p:cNvSpPr>
                <a:spLocks noChangeShapeType="1"/>
              </p:cNvSpPr>
              <p:nvPr/>
            </p:nvSpPr>
            <p:spPr bwMode="auto">
              <a:xfrm flipV="1">
                <a:off x="2664" y="2974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491" name="Line 1740"/>
              <p:cNvSpPr>
                <a:spLocks noChangeShapeType="1"/>
              </p:cNvSpPr>
              <p:nvPr/>
            </p:nvSpPr>
            <p:spPr bwMode="auto">
              <a:xfrm flipV="1">
                <a:off x="2664" y="2965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492" name="Line 1741"/>
              <p:cNvSpPr>
                <a:spLocks noChangeShapeType="1"/>
              </p:cNvSpPr>
              <p:nvPr/>
            </p:nvSpPr>
            <p:spPr bwMode="auto">
              <a:xfrm>
                <a:off x="2664" y="2965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493" name="Line 1742"/>
              <p:cNvSpPr>
                <a:spLocks noChangeShapeType="1"/>
              </p:cNvSpPr>
              <p:nvPr/>
            </p:nvSpPr>
            <p:spPr bwMode="auto">
              <a:xfrm flipV="1">
                <a:off x="2664" y="2938"/>
                <a:ext cx="9" cy="27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494" name="Line 1743"/>
              <p:cNvSpPr>
                <a:spLocks noChangeShapeType="1"/>
              </p:cNvSpPr>
              <p:nvPr/>
            </p:nvSpPr>
            <p:spPr bwMode="auto">
              <a:xfrm flipV="1">
                <a:off x="2673" y="2920"/>
                <a:ext cx="1" cy="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495" name="Line 1744"/>
              <p:cNvSpPr>
                <a:spLocks noChangeShapeType="1"/>
              </p:cNvSpPr>
              <p:nvPr/>
            </p:nvSpPr>
            <p:spPr bwMode="auto">
              <a:xfrm>
                <a:off x="2673" y="2920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496" name="Line 1745"/>
              <p:cNvSpPr>
                <a:spLocks noChangeShapeType="1"/>
              </p:cNvSpPr>
              <p:nvPr/>
            </p:nvSpPr>
            <p:spPr bwMode="auto">
              <a:xfrm flipV="1">
                <a:off x="2673" y="2911"/>
                <a:ext cx="1" cy="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497" name="Line 1746"/>
              <p:cNvSpPr>
                <a:spLocks noChangeShapeType="1"/>
              </p:cNvSpPr>
              <p:nvPr/>
            </p:nvSpPr>
            <p:spPr bwMode="auto">
              <a:xfrm>
                <a:off x="2673" y="2911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498" name="Line 1747"/>
              <p:cNvSpPr>
                <a:spLocks noChangeShapeType="1"/>
              </p:cNvSpPr>
              <p:nvPr/>
            </p:nvSpPr>
            <p:spPr bwMode="auto">
              <a:xfrm>
                <a:off x="2673" y="2911"/>
                <a:ext cx="1" cy="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499" name="Line 1748"/>
              <p:cNvSpPr>
                <a:spLocks noChangeShapeType="1"/>
              </p:cNvSpPr>
              <p:nvPr/>
            </p:nvSpPr>
            <p:spPr bwMode="auto">
              <a:xfrm>
                <a:off x="2673" y="2929"/>
                <a:ext cx="9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500" name="Line 1749"/>
              <p:cNvSpPr>
                <a:spLocks noChangeShapeType="1"/>
              </p:cNvSpPr>
              <p:nvPr/>
            </p:nvSpPr>
            <p:spPr bwMode="auto">
              <a:xfrm flipV="1">
                <a:off x="2682" y="2920"/>
                <a:ext cx="1" cy="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501" name="Line 1750"/>
              <p:cNvSpPr>
                <a:spLocks noChangeShapeType="1"/>
              </p:cNvSpPr>
              <p:nvPr/>
            </p:nvSpPr>
            <p:spPr bwMode="auto">
              <a:xfrm>
                <a:off x="2682" y="2920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502" name="Line 1751"/>
              <p:cNvSpPr>
                <a:spLocks noChangeShapeType="1"/>
              </p:cNvSpPr>
              <p:nvPr/>
            </p:nvSpPr>
            <p:spPr bwMode="auto">
              <a:xfrm>
                <a:off x="2682" y="2920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503" name="Line 1752"/>
              <p:cNvSpPr>
                <a:spLocks noChangeShapeType="1"/>
              </p:cNvSpPr>
              <p:nvPr/>
            </p:nvSpPr>
            <p:spPr bwMode="auto">
              <a:xfrm>
                <a:off x="2682" y="2920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504" name="Line 1753"/>
              <p:cNvSpPr>
                <a:spLocks noChangeShapeType="1"/>
              </p:cNvSpPr>
              <p:nvPr/>
            </p:nvSpPr>
            <p:spPr bwMode="auto">
              <a:xfrm>
                <a:off x="2682" y="2929"/>
                <a:ext cx="9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505" name="Line 1754"/>
              <p:cNvSpPr>
                <a:spLocks noChangeShapeType="1"/>
              </p:cNvSpPr>
              <p:nvPr/>
            </p:nvSpPr>
            <p:spPr bwMode="auto">
              <a:xfrm>
                <a:off x="2691" y="2938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506" name="Line 1755"/>
              <p:cNvSpPr>
                <a:spLocks noChangeShapeType="1"/>
              </p:cNvSpPr>
              <p:nvPr/>
            </p:nvSpPr>
            <p:spPr bwMode="auto">
              <a:xfrm>
                <a:off x="2691" y="2938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507" name="Line 1756"/>
              <p:cNvSpPr>
                <a:spLocks noChangeShapeType="1"/>
              </p:cNvSpPr>
              <p:nvPr/>
            </p:nvSpPr>
            <p:spPr bwMode="auto">
              <a:xfrm>
                <a:off x="2691" y="2947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508" name="Line 1757"/>
              <p:cNvSpPr>
                <a:spLocks noChangeShapeType="1"/>
              </p:cNvSpPr>
              <p:nvPr/>
            </p:nvSpPr>
            <p:spPr bwMode="auto">
              <a:xfrm>
                <a:off x="2691" y="2956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509" name="Line 1758"/>
              <p:cNvSpPr>
                <a:spLocks noChangeShapeType="1"/>
              </p:cNvSpPr>
              <p:nvPr/>
            </p:nvSpPr>
            <p:spPr bwMode="auto">
              <a:xfrm>
                <a:off x="2691" y="2965"/>
                <a:ext cx="9" cy="3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510" name="Line 1759"/>
              <p:cNvSpPr>
                <a:spLocks noChangeShapeType="1"/>
              </p:cNvSpPr>
              <p:nvPr/>
            </p:nvSpPr>
            <p:spPr bwMode="auto">
              <a:xfrm>
                <a:off x="2700" y="3001"/>
                <a:ext cx="1" cy="27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511" name="Line 1760"/>
              <p:cNvSpPr>
                <a:spLocks noChangeShapeType="1"/>
              </p:cNvSpPr>
              <p:nvPr/>
            </p:nvSpPr>
            <p:spPr bwMode="auto">
              <a:xfrm>
                <a:off x="2700" y="3028"/>
                <a:ext cx="1" cy="1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512" name="Line 1761"/>
              <p:cNvSpPr>
                <a:spLocks noChangeShapeType="1"/>
              </p:cNvSpPr>
              <p:nvPr/>
            </p:nvSpPr>
            <p:spPr bwMode="auto">
              <a:xfrm flipV="1">
                <a:off x="2700" y="3037"/>
                <a:ext cx="1" cy="1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513" name="Line 1762"/>
              <p:cNvSpPr>
                <a:spLocks noChangeShapeType="1"/>
              </p:cNvSpPr>
              <p:nvPr/>
            </p:nvSpPr>
            <p:spPr bwMode="auto">
              <a:xfrm>
                <a:off x="2700" y="3037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514" name="Line 1763"/>
              <p:cNvSpPr>
                <a:spLocks noChangeShapeType="1"/>
              </p:cNvSpPr>
              <p:nvPr/>
            </p:nvSpPr>
            <p:spPr bwMode="auto">
              <a:xfrm>
                <a:off x="2700" y="3037"/>
                <a:ext cx="9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515" name="Line 1764"/>
              <p:cNvSpPr>
                <a:spLocks noChangeShapeType="1"/>
              </p:cNvSpPr>
              <p:nvPr/>
            </p:nvSpPr>
            <p:spPr bwMode="auto">
              <a:xfrm>
                <a:off x="2709" y="3037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516" name="Line 1765"/>
              <p:cNvSpPr>
                <a:spLocks noChangeShapeType="1"/>
              </p:cNvSpPr>
              <p:nvPr/>
            </p:nvSpPr>
            <p:spPr bwMode="auto">
              <a:xfrm>
                <a:off x="2709" y="3037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517" name="Line 1766"/>
              <p:cNvSpPr>
                <a:spLocks noChangeShapeType="1"/>
              </p:cNvSpPr>
              <p:nvPr/>
            </p:nvSpPr>
            <p:spPr bwMode="auto">
              <a:xfrm flipV="1">
                <a:off x="2709" y="3010"/>
                <a:ext cx="1" cy="27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518" name="Line 1767"/>
              <p:cNvSpPr>
                <a:spLocks noChangeShapeType="1"/>
              </p:cNvSpPr>
              <p:nvPr/>
            </p:nvSpPr>
            <p:spPr bwMode="auto">
              <a:xfrm flipV="1">
                <a:off x="2709" y="2992"/>
                <a:ext cx="1" cy="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519" name="Line 1768"/>
              <p:cNvSpPr>
                <a:spLocks noChangeShapeType="1"/>
              </p:cNvSpPr>
              <p:nvPr/>
            </p:nvSpPr>
            <p:spPr bwMode="auto">
              <a:xfrm flipV="1">
                <a:off x="2709" y="2956"/>
                <a:ext cx="9" cy="3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520" name="Line 1769"/>
              <p:cNvSpPr>
                <a:spLocks noChangeShapeType="1"/>
              </p:cNvSpPr>
              <p:nvPr/>
            </p:nvSpPr>
            <p:spPr bwMode="auto">
              <a:xfrm flipV="1">
                <a:off x="2718" y="2938"/>
                <a:ext cx="1" cy="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521" name="Line 1770"/>
              <p:cNvSpPr>
                <a:spLocks noChangeShapeType="1"/>
              </p:cNvSpPr>
              <p:nvPr/>
            </p:nvSpPr>
            <p:spPr bwMode="auto">
              <a:xfrm>
                <a:off x="2718" y="2938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522" name="Line 1771"/>
              <p:cNvSpPr>
                <a:spLocks noChangeShapeType="1"/>
              </p:cNvSpPr>
              <p:nvPr/>
            </p:nvSpPr>
            <p:spPr bwMode="auto">
              <a:xfrm>
                <a:off x="2718" y="2938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523" name="Line 1772"/>
              <p:cNvSpPr>
                <a:spLocks noChangeShapeType="1"/>
              </p:cNvSpPr>
              <p:nvPr/>
            </p:nvSpPr>
            <p:spPr bwMode="auto">
              <a:xfrm>
                <a:off x="2718" y="2938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524" name="Line 1773"/>
              <p:cNvSpPr>
                <a:spLocks noChangeShapeType="1"/>
              </p:cNvSpPr>
              <p:nvPr/>
            </p:nvSpPr>
            <p:spPr bwMode="auto">
              <a:xfrm flipV="1">
                <a:off x="2718" y="2920"/>
                <a:ext cx="1" cy="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525" name="Line 1774"/>
              <p:cNvSpPr>
                <a:spLocks noChangeShapeType="1"/>
              </p:cNvSpPr>
              <p:nvPr/>
            </p:nvSpPr>
            <p:spPr bwMode="auto">
              <a:xfrm flipV="1">
                <a:off x="2718" y="2911"/>
                <a:ext cx="9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526" name="Line 1775"/>
              <p:cNvSpPr>
                <a:spLocks noChangeShapeType="1"/>
              </p:cNvSpPr>
              <p:nvPr/>
            </p:nvSpPr>
            <p:spPr bwMode="auto">
              <a:xfrm>
                <a:off x="2727" y="2911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527" name="Line 1776"/>
              <p:cNvSpPr>
                <a:spLocks noChangeShapeType="1"/>
              </p:cNvSpPr>
              <p:nvPr/>
            </p:nvSpPr>
            <p:spPr bwMode="auto">
              <a:xfrm>
                <a:off x="2727" y="2911"/>
                <a:ext cx="1" cy="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528" name="Line 1777"/>
              <p:cNvSpPr>
                <a:spLocks noChangeShapeType="1"/>
              </p:cNvSpPr>
              <p:nvPr/>
            </p:nvSpPr>
            <p:spPr bwMode="auto">
              <a:xfrm>
                <a:off x="2727" y="2929"/>
                <a:ext cx="1" cy="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529" name="Line 1778"/>
              <p:cNvSpPr>
                <a:spLocks noChangeShapeType="1"/>
              </p:cNvSpPr>
              <p:nvPr/>
            </p:nvSpPr>
            <p:spPr bwMode="auto">
              <a:xfrm>
                <a:off x="2727" y="2947"/>
                <a:ext cx="1" cy="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530" name="Line 1779"/>
              <p:cNvSpPr>
                <a:spLocks noChangeShapeType="1"/>
              </p:cNvSpPr>
              <p:nvPr/>
            </p:nvSpPr>
            <p:spPr bwMode="auto">
              <a:xfrm>
                <a:off x="2727" y="2965"/>
                <a:ext cx="9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531" name="Line 1780"/>
              <p:cNvSpPr>
                <a:spLocks noChangeShapeType="1"/>
              </p:cNvSpPr>
              <p:nvPr/>
            </p:nvSpPr>
            <p:spPr bwMode="auto">
              <a:xfrm>
                <a:off x="2736" y="2974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532" name="Line 1781"/>
              <p:cNvSpPr>
                <a:spLocks noChangeShapeType="1"/>
              </p:cNvSpPr>
              <p:nvPr/>
            </p:nvSpPr>
            <p:spPr bwMode="auto">
              <a:xfrm>
                <a:off x="2736" y="2983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533" name="Line 1782"/>
              <p:cNvSpPr>
                <a:spLocks noChangeShapeType="1"/>
              </p:cNvSpPr>
              <p:nvPr/>
            </p:nvSpPr>
            <p:spPr bwMode="auto">
              <a:xfrm>
                <a:off x="2736" y="2992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534" name="Line 1783"/>
              <p:cNvSpPr>
                <a:spLocks noChangeShapeType="1"/>
              </p:cNvSpPr>
              <p:nvPr/>
            </p:nvSpPr>
            <p:spPr bwMode="auto">
              <a:xfrm flipV="1">
                <a:off x="2736" y="2983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535" name="Line 1784"/>
              <p:cNvSpPr>
                <a:spLocks noChangeShapeType="1"/>
              </p:cNvSpPr>
              <p:nvPr/>
            </p:nvSpPr>
            <p:spPr bwMode="auto">
              <a:xfrm flipV="1">
                <a:off x="2736" y="2974"/>
                <a:ext cx="9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536" name="Line 1785"/>
              <p:cNvSpPr>
                <a:spLocks noChangeShapeType="1"/>
              </p:cNvSpPr>
              <p:nvPr/>
            </p:nvSpPr>
            <p:spPr bwMode="auto">
              <a:xfrm>
                <a:off x="2745" y="2974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537" name="Line 1786"/>
              <p:cNvSpPr>
                <a:spLocks noChangeShapeType="1"/>
              </p:cNvSpPr>
              <p:nvPr/>
            </p:nvSpPr>
            <p:spPr bwMode="auto">
              <a:xfrm>
                <a:off x="2745" y="2974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538" name="Line 1787"/>
              <p:cNvSpPr>
                <a:spLocks noChangeShapeType="1"/>
              </p:cNvSpPr>
              <p:nvPr/>
            </p:nvSpPr>
            <p:spPr bwMode="auto">
              <a:xfrm>
                <a:off x="2745" y="2974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539" name="Line 1788"/>
              <p:cNvSpPr>
                <a:spLocks noChangeShapeType="1"/>
              </p:cNvSpPr>
              <p:nvPr/>
            </p:nvSpPr>
            <p:spPr bwMode="auto">
              <a:xfrm flipV="1">
                <a:off x="2745" y="2974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540" name="Line 1789"/>
              <p:cNvSpPr>
                <a:spLocks noChangeShapeType="1"/>
              </p:cNvSpPr>
              <p:nvPr/>
            </p:nvSpPr>
            <p:spPr bwMode="auto">
              <a:xfrm flipV="1">
                <a:off x="2745" y="2965"/>
                <a:ext cx="9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541" name="Line 1790"/>
              <p:cNvSpPr>
                <a:spLocks noChangeShapeType="1"/>
              </p:cNvSpPr>
              <p:nvPr/>
            </p:nvSpPr>
            <p:spPr bwMode="auto">
              <a:xfrm flipV="1">
                <a:off x="2754" y="2938"/>
                <a:ext cx="1" cy="27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114255" name="Group 1791"/>
            <p:cNvGrpSpPr>
              <a:grpSpLocks/>
            </p:cNvGrpSpPr>
            <p:nvPr/>
          </p:nvGrpSpPr>
          <p:grpSpPr bwMode="auto">
            <a:xfrm>
              <a:off x="2754" y="2866"/>
              <a:ext cx="344" cy="208"/>
              <a:chOff x="2754" y="2866"/>
              <a:chExt cx="344" cy="208"/>
            </a:xfrm>
          </p:grpSpPr>
          <p:sp>
            <p:nvSpPr>
              <p:cNvPr id="115142" name="Line 1792"/>
              <p:cNvSpPr>
                <a:spLocks noChangeShapeType="1"/>
              </p:cNvSpPr>
              <p:nvPr/>
            </p:nvSpPr>
            <p:spPr bwMode="auto">
              <a:xfrm flipV="1">
                <a:off x="2754" y="2902"/>
                <a:ext cx="1" cy="3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143" name="Line 1793"/>
              <p:cNvSpPr>
                <a:spLocks noChangeShapeType="1"/>
              </p:cNvSpPr>
              <p:nvPr/>
            </p:nvSpPr>
            <p:spPr bwMode="auto">
              <a:xfrm flipV="1">
                <a:off x="2754" y="2884"/>
                <a:ext cx="1" cy="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144" name="Line 1794"/>
              <p:cNvSpPr>
                <a:spLocks noChangeShapeType="1"/>
              </p:cNvSpPr>
              <p:nvPr/>
            </p:nvSpPr>
            <p:spPr bwMode="auto">
              <a:xfrm>
                <a:off x="2754" y="2884"/>
                <a:ext cx="1" cy="27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145" name="Line 1795"/>
              <p:cNvSpPr>
                <a:spLocks noChangeShapeType="1"/>
              </p:cNvSpPr>
              <p:nvPr/>
            </p:nvSpPr>
            <p:spPr bwMode="auto">
              <a:xfrm>
                <a:off x="2754" y="2911"/>
                <a:ext cx="9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146" name="Line 1796"/>
              <p:cNvSpPr>
                <a:spLocks noChangeShapeType="1"/>
              </p:cNvSpPr>
              <p:nvPr/>
            </p:nvSpPr>
            <p:spPr bwMode="auto">
              <a:xfrm>
                <a:off x="2763" y="2911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147" name="Line 1797"/>
              <p:cNvSpPr>
                <a:spLocks noChangeShapeType="1"/>
              </p:cNvSpPr>
              <p:nvPr/>
            </p:nvSpPr>
            <p:spPr bwMode="auto">
              <a:xfrm>
                <a:off x="2763" y="2920"/>
                <a:ext cx="1" cy="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148" name="Line 1798"/>
              <p:cNvSpPr>
                <a:spLocks noChangeShapeType="1"/>
              </p:cNvSpPr>
              <p:nvPr/>
            </p:nvSpPr>
            <p:spPr bwMode="auto">
              <a:xfrm>
                <a:off x="2763" y="2938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149" name="Line 1799"/>
              <p:cNvSpPr>
                <a:spLocks noChangeShapeType="1"/>
              </p:cNvSpPr>
              <p:nvPr/>
            </p:nvSpPr>
            <p:spPr bwMode="auto">
              <a:xfrm>
                <a:off x="2763" y="2947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150" name="Line 1800"/>
              <p:cNvSpPr>
                <a:spLocks noChangeShapeType="1"/>
              </p:cNvSpPr>
              <p:nvPr/>
            </p:nvSpPr>
            <p:spPr bwMode="auto">
              <a:xfrm>
                <a:off x="2763" y="2947"/>
                <a:ext cx="1" cy="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151" name="Line 1801"/>
              <p:cNvSpPr>
                <a:spLocks noChangeShapeType="1"/>
              </p:cNvSpPr>
              <p:nvPr/>
            </p:nvSpPr>
            <p:spPr bwMode="auto">
              <a:xfrm>
                <a:off x="2763" y="2965"/>
                <a:ext cx="9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152" name="Line 1802"/>
              <p:cNvSpPr>
                <a:spLocks noChangeShapeType="1"/>
              </p:cNvSpPr>
              <p:nvPr/>
            </p:nvSpPr>
            <p:spPr bwMode="auto">
              <a:xfrm flipV="1">
                <a:off x="2772" y="2965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153" name="Line 1803"/>
              <p:cNvSpPr>
                <a:spLocks noChangeShapeType="1"/>
              </p:cNvSpPr>
              <p:nvPr/>
            </p:nvSpPr>
            <p:spPr bwMode="auto">
              <a:xfrm>
                <a:off x="2772" y="2965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154" name="Line 1804"/>
              <p:cNvSpPr>
                <a:spLocks noChangeShapeType="1"/>
              </p:cNvSpPr>
              <p:nvPr/>
            </p:nvSpPr>
            <p:spPr bwMode="auto">
              <a:xfrm>
                <a:off x="2772" y="2974"/>
                <a:ext cx="1" cy="27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155" name="Line 1805"/>
              <p:cNvSpPr>
                <a:spLocks noChangeShapeType="1"/>
              </p:cNvSpPr>
              <p:nvPr/>
            </p:nvSpPr>
            <p:spPr bwMode="auto">
              <a:xfrm>
                <a:off x="2772" y="3001"/>
                <a:ext cx="1" cy="4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156" name="Line 1806"/>
              <p:cNvSpPr>
                <a:spLocks noChangeShapeType="1"/>
              </p:cNvSpPr>
              <p:nvPr/>
            </p:nvSpPr>
            <p:spPr bwMode="auto">
              <a:xfrm>
                <a:off x="2772" y="3047"/>
                <a:ext cx="9" cy="27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157" name="Line 1807"/>
              <p:cNvSpPr>
                <a:spLocks noChangeShapeType="1"/>
              </p:cNvSpPr>
              <p:nvPr/>
            </p:nvSpPr>
            <p:spPr bwMode="auto">
              <a:xfrm flipV="1">
                <a:off x="2781" y="3047"/>
                <a:ext cx="1" cy="27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158" name="Line 1808"/>
              <p:cNvSpPr>
                <a:spLocks noChangeShapeType="1"/>
              </p:cNvSpPr>
              <p:nvPr/>
            </p:nvSpPr>
            <p:spPr bwMode="auto">
              <a:xfrm flipV="1">
                <a:off x="2781" y="3028"/>
                <a:ext cx="1" cy="1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159" name="Line 1809"/>
              <p:cNvSpPr>
                <a:spLocks noChangeShapeType="1"/>
              </p:cNvSpPr>
              <p:nvPr/>
            </p:nvSpPr>
            <p:spPr bwMode="auto">
              <a:xfrm flipV="1">
                <a:off x="2781" y="3001"/>
                <a:ext cx="1" cy="27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160" name="Line 1810"/>
              <p:cNvSpPr>
                <a:spLocks noChangeShapeType="1"/>
              </p:cNvSpPr>
              <p:nvPr/>
            </p:nvSpPr>
            <p:spPr bwMode="auto">
              <a:xfrm flipV="1">
                <a:off x="2781" y="2974"/>
                <a:ext cx="1" cy="27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161" name="Line 1811"/>
              <p:cNvSpPr>
                <a:spLocks noChangeShapeType="1"/>
              </p:cNvSpPr>
              <p:nvPr/>
            </p:nvSpPr>
            <p:spPr bwMode="auto">
              <a:xfrm flipV="1">
                <a:off x="2781" y="2956"/>
                <a:ext cx="9" cy="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162" name="Line 1812"/>
              <p:cNvSpPr>
                <a:spLocks noChangeShapeType="1"/>
              </p:cNvSpPr>
              <p:nvPr/>
            </p:nvSpPr>
            <p:spPr bwMode="auto">
              <a:xfrm>
                <a:off x="2790" y="2956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163" name="Line 1813"/>
              <p:cNvSpPr>
                <a:spLocks noChangeShapeType="1"/>
              </p:cNvSpPr>
              <p:nvPr/>
            </p:nvSpPr>
            <p:spPr bwMode="auto">
              <a:xfrm>
                <a:off x="2790" y="2956"/>
                <a:ext cx="1" cy="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164" name="Line 1814"/>
              <p:cNvSpPr>
                <a:spLocks noChangeShapeType="1"/>
              </p:cNvSpPr>
              <p:nvPr/>
            </p:nvSpPr>
            <p:spPr bwMode="auto">
              <a:xfrm>
                <a:off x="2790" y="2974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165" name="Line 1815"/>
              <p:cNvSpPr>
                <a:spLocks noChangeShapeType="1"/>
              </p:cNvSpPr>
              <p:nvPr/>
            </p:nvSpPr>
            <p:spPr bwMode="auto">
              <a:xfrm flipV="1">
                <a:off x="2790" y="2956"/>
                <a:ext cx="1" cy="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166" name="Line 1816"/>
              <p:cNvSpPr>
                <a:spLocks noChangeShapeType="1"/>
              </p:cNvSpPr>
              <p:nvPr/>
            </p:nvSpPr>
            <p:spPr bwMode="auto">
              <a:xfrm flipV="1">
                <a:off x="2790" y="2938"/>
                <a:ext cx="9" cy="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167" name="Line 1817"/>
              <p:cNvSpPr>
                <a:spLocks noChangeShapeType="1"/>
              </p:cNvSpPr>
              <p:nvPr/>
            </p:nvSpPr>
            <p:spPr bwMode="auto">
              <a:xfrm flipV="1">
                <a:off x="2799" y="2920"/>
                <a:ext cx="1" cy="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168" name="Line 1818"/>
              <p:cNvSpPr>
                <a:spLocks noChangeShapeType="1"/>
              </p:cNvSpPr>
              <p:nvPr/>
            </p:nvSpPr>
            <p:spPr bwMode="auto">
              <a:xfrm flipV="1">
                <a:off x="2799" y="2911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169" name="Line 1819"/>
              <p:cNvSpPr>
                <a:spLocks noChangeShapeType="1"/>
              </p:cNvSpPr>
              <p:nvPr/>
            </p:nvSpPr>
            <p:spPr bwMode="auto">
              <a:xfrm>
                <a:off x="2799" y="2911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170" name="Line 1820"/>
              <p:cNvSpPr>
                <a:spLocks noChangeShapeType="1"/>
              </p:cNvSpPr>
              <p:nvPr/>
            </p:nvSpPr>
            <p:spPr bwMode="auto">
              <a:xfrm flipV="1">
                <a:off x="2799" y="2902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171" name="Line 1821"/>
              <p:cNvSpPr>
                <a:spLocks noChangeShapeType="1"/>
              </p:cNvSpPr>
              <p:nvPr/>
            </p:nvSpPr>
            <p:spPr bwMode="auto">
              <a:xfrm>
                <a:off x="2799" y="2902"/>
                <a:ext cx="9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172" name="Line 1822"/>
              <p:cNvSpPr>
                <a:spLocks noChangeShapeType="1"/>
              </p:cNvSpPr>
              <p:nvPr/>
            </p:nvSpPr>
            <p:spPr bwMode="auto">
              <a:xfrm>
                <a:off x="2808" y="2911"/>
                <a:ext cx="1" cy="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173" name="Line 1823"/>
              <p:cNvSpPr>
                <a:spLocks noChangeShapeType="1"/>
              </p:cNvSpPr>
              <p:nvPr/>
            </p:nvSpPr>
            <p:spPr bwMode="auto">
              <a:xfrm>
                <a:off x="2808" y="2929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174" name="Line 1824"/>
              <p:cNvSpPr>
                <a:spLocks noChangeShapeType="1"/>
              </p:cNvSpPr>
              <p:nvPr/>
            </p:nvSpPr>
            <p:spPr bwMode="auto">
              <a:xfrm>
                <a:off x="2808" y="2938"/>
                <a:ext cx="1" cy="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175" name="Line 1825"/>
              <p:cNvSpPr>
                <a:spLocks noChangeShapeType="1"/>
              </p:cNvSpPr>
              <p:nvPr/>
            </p:nvSpPr>
            <p:spPr bwMode="auto">
              <a:xfrm>
                <a:off x="2808" y="2956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176" name="Line 1826"/>
              <p:cNvSpPr>
                <a:spLocks noChangeShapeType="1"/>
              </p:cNvSpPr>
              <p:nvPr/>
            </p:nvSpPr>
            <p:spPr bwMode="auto">
              <a:xfrm>
                <a:off x="2808" y="2965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177" name="Line 1827"/>
              <p:cNvSpPr>
                <a:spLocks noChangeShapeType="1"/>
              </p:cNvSpPr>
              <p:nvPr/>
            </p:nvSpPr>
            <p:spPr bwMode="auto">
              <a:xfrm>
                <a:off x="2808" y="2965"/>
                <a:ext cx="9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178" name="Line 1828"/>
              <p:cNvSpPr>
                <a:spLocks noChangeShapeType="1"/>
              </p:cNvSpPr>
              <p:nvPr/>
            </p:nvSpPr>
            <p:spPr bwMode="auto">
              <a:xfrm>
                <a:off x="2817" y="2974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179" name="Line 1829"/>
              <p:cNvSpPr>
                <a:spLocks noChangeShapeType="1"/>
              </p:cNvSpPr>
              <p:nvPr/>
            </p:nvSpPr>
            <p:spPr bwMode="auto">
              <a:xfrm>
                <a:off x="2817" y="2983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180" name="Line 1830"/>
              <p:cNvSpPr>
                <a:spLocks noChangeShapeType="1"/>
              </p:cNvSpPr>
              <p:nvPr/>
            </p:nvSpPr>
            <p:spPr bwMode="auto">
              <a:xfrm>
                <a:off x="2817" y="2992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181" name="Line 1831"/>
              <p:cNvSpPr>
                <a:spLocks noChangeShapeType="1"/>
              </p:cNvSpPr>
              <p:nvPr/>
            </p:nvSpPr>
            <p:spPr bwMode="auto">
              <a:xfrm>
                <a:off x="2817" y="3001"/>
                <a:ext cx="1" cy="27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182" name="Line 1832"/>
              <p:cNvSpPr>
                <a:spLocks noChangeShapeType="1"/>
              </p:cNvSpPr>
              <p:nvPr/>
            </p:nvSpPr>
            <p:spPr bwMode="auto">
              <a:xfrm>
                <a:off x="2817" y="3028"/>
                <a:ext cx="9" cy="1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183" name="Line 1833"/>
              <p:cNvSpPr>
                <a:spLocks noChangeShapeType="1"/>
              </p:cNvSpPr>
              <p:nvPr/>
            </p:nvSpPr>
            <p:spPr bwMode="auto">
              <a:xfrm>
                <a:off x="2826" y="3047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184" name="Line 1834"/>
              <p:cNvSpPr>
                <a:spLocks noChangeShapeType="1"/>
              </p:cNvSpPr>
              <p:nvPr/>
            </p:nvSpPr>
            <p:spPr bwMode="auto">
              <a:xfrm flipV="1">
                <a:off x="2826" y="3037"/>
                <a:ext cx="1" cy="1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185" name="Line 1835"/>
              <p:cNvSpPr>
                <a:spLocks noChangeShapeType="1"/>
              </p:cNvSpPr>
              <p:nvPr/>
            </p:nvSpPr>
            <p:spPr bwMode="auto">
              <a:xfrm flipV="1">
                <a:off x="2826" y="3028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186" name="Line 1836"/>
              <p:cNvSpPr>
                <a:spLocks noChangeShapeType="1"/>
              </p:cNvSpPr>
              <p:nvPr/>
            </p:nvSpPr>
            <p:spPr bwMode="auto">
              <a:xfrm>
                <a:off x="2826" y="3028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187" name="Line 1837"/>
              <p:cNvSpPr>
                <a:spLocks noChangeShapeType="1"/>
              </p:cNvSpPr>
              <p:nvPr/>
            </p:nvSpPr>
            <p:spPr bwMode="auto">
              <a:xfrm>
                <a:off x="2826" y="3028"/>
                <a:ext cx="9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188" name="Line 1838"/>
              <p:cNvSpPr>
                <a:spLocks noChangeShapeType="1"/>
              </p:cNvSpPr>
              <p:nvPr/>
            </p:nvSpPr>
            <p:spPr bwMode="auto">
              <a:xfrm flipV="1">
                <a:off x="2835" y="3019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189" name="Line 1839"/>
              <p:cNvSpPr>
                <a:spLocks noChangeShapeType="1"/>
              </p:cNvSpPr>
              <p:nvPr/>
            </p:nvSpPr>
            <p:spPr bwMode="auto">
              <a:xfrm flipV="1">
                <a:off x="2835" y="3010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190" name="Line 1840"/>
              <p:cNvSpPr>
                <a:spLocks noChangeShapeType="1"/>
              </p:cNvSpPr>
              <p:nvPr/>
            </p:nvSpPr>
            <p:spPr bwMode="auto">
              <a:xfrm flipV="1">
                <a:off x="2835" y="2983"/>
                <a:ext cx="1" cy="27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191" name="Line 1841"/>
              <p:cNvSpPr>
                <a:spLocks noChangeShapeType="1"/>
              </p:cNvSpPr>
              <p:nvPr/>
            </p:nvSpPr>
            <p:spPr bwMode="auto">
              <a:xfrm flipV="1">
                <a:off x="2835" y="2956"/>
                <a:ext cx="1" cy="27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192" name="Line 1842"/>
              <p:cNvSpPr>
                <a:spLocks noChangeShapeType="1"/>
              </p:cNvSpPr>
              <p:nvPr/>
            </p:nvSpPr>
            <p:spPr bwMode="auto">
              <a:xfrm flipV="1">
                <a:off x="2835" y="2938"/>
                <a:ext cx="9" cy="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193" name="Line 1843"/>
              <p:cNvSpPr>
                <a:spLocks noChangeShapeType="1"/>
              </p:cNvSpPr>
              <p:nvPr/>
            </p:nvSpPr>
            <p:spPr bwMode="auto">
              <a:xfrm flipV="1">
                <a:off x="2844" y="2929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194" name="Line 1844"/>
              <p:cNvSpPr>
                <a:spLocks noChangeShapeType="1"/>
              </p:cNvSpPr>
              <p:nvPr/>
            </p:nvSpPr>
            <p:spPr bwMode="auto">
              <a:xfrm flipV="1">
                <a:off x="2844" y="2902"/>
                <a:ext cx="1" cy="27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195" name="Line 1845"/>
              <p:cNvSpPr>
                <a:spLocks noChangeShapeType="1"/>
              </p:cNvSpPr>
              <p:nvPr/>
            </p:nvSpPr>
            <p:spPr bwMode="auto">
              <a:xfrm flipV="1">
                <a:off x="2844" y="2884"/>
                <a:ext cx="1" cy="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196" name="Line 1846"/>
              <p:cNvSpPr>
                <a:spLocks noChangeShapeType="1"/>
              </p:cNvSpPr>
              <p:nvPr/>
            </p:nvSpPr>
            <p:spPr bwMode="auto">
              <a:xfrm flipV="1">
                <a:off x="2844" y="2875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197" name="Line 1847"/>
              <p:cNvSpPr>
                <a:spLocks noChangeShapeType="1"/>
              </p:cNvSpPr>
              <p:nvPr/>
            </p:nvSpPr>
            <p:spPr bwMode="auto">
              <a:xfrm flipV="1">
                <a:off x="2844" y="2866"/>
                <a:ext cx="9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198" name="Line 1848"/>
              <p:cNvSpPr>
                <a:spLocks noChangeShapeType="1"/>
              </p:cNvSpPr>
              <p:nvPr/>
            </p:nvSpPr>
            <p:spPr bwMode="auto">
              <a:xfrm>
                <a:off x="2853" y="2866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199" name="Line 1849"/>
              <p:cNvSpPr>
                <a:spLocks noChangeShapeType="1"/>
              </p:cNvSpPr>
              <p:nvPr/>
            </p:nvSpPr>
            <p:spPr bwMode="auto">
              <a:xfrm>
                <a:off x="2853" y="2875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200" name="Line 1850"/>
              <p:cNvSpPr>
                <a:spLocks noChangeShapeType="1"/>
              </p:cNvSpPr>
              <p:nvPr/>
            </p:nvSpPr>
            <p:spPr bwMode="auto">
              <a:xfrm>
                <a:off x="2853" y="2884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201" name="Line 1851"/>
              <p:cNvSpPr>
                <a:spLocks noChangeShapeType="1"/>
              </p:cNvSpPr>
              <p:nvPr/>
            </p:nvSpPr>
            <p:spPr bwMode="auto">
              <a:xfrm>
                <a:off x="2853" y="2893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202" name="Line 1852"/>
              <p:cNvSpPr>
                <a:spLocks noChangeShapeType="1"/>
              </p:cNvSpPr>
              <p:nvPr/>
            </p:nvSpPr>
            <p:spPr bwMode="auto">
              <a:xfrm>
                <a:off x="2853" y="2893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203" name="Line 1853"/>
              <p:cNvSpPr>
                <a:spLocks noChangeShapeType="1"/>
              </p:cNvSpPr>
              <p:nvPr/>
            </p:nvSpPr>
            <p:spPr bwMode="auto">
              <a:xfrm>
                <a:off x="2853" y="2902"/>
                <a:ext cx="9" cy="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204" name="Line 1854"/>
              <p:cNvSpPr>
                <a:spLocks noChangeShapeType="1"/>
              </p:cNvSpPr>
              <p:nvPr/>
            </p:nvSpPr>
            <p:spPr bwMode="auto">
              <a:xfrm>
                <a:off x="2862" y="2920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205" name="Line 1855"/>
              <p:cNvSpPr>
                <a:spLocks noChangeShapeType="1"/>
              </p:cNvSpPr>
              <p:nvPr/>
            </p:nvSpPr>
            <p:spPr bwMode="auto">
              <a:xfrm>
                <a:off x="2862" y="2920"/>
                <a:ext cx="1" cy="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206" name="Line 1856"/>
              <p:cNvSpPr>
                <a:spLocks noChangeShapeType="1"/>
              </p:cNvSpPr>
              <p:nvPr/>
            </p:nvSpPr>
            <p:spPr bwMode="auto">
              <a:xfrm>
                <a:off x="2862" y="2938"/>
                <a:ext cx="1" cy="27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207" name="Line 1857"/>
              <p:cNvSpPr>
                <a:spLocks noChangeShapeType="1"/>
              </p:cNvSpPr>
              <p:nvPr/>
            </p:nvSpPr>
            <p:spPr bwMode="auto">
              <a:xfrm>
                <a:off x="2862" y="2965"/>
                <a:ext cx="1" cy="27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208" name="Line 1858"/>
              <p:cNvSpPr>
                <a:spLocks noChangeShapeType="1"/>
              </p:cNvSpPr>
              <p:nvPr/>
            </p:nvSpPr>
            <p:spPr bwMode="auto">
              <a:xfrm>
                <a:off x="2862" y="2992"/>
                <a:ext cx="9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209" name="Line 1859"/>
              <p:cNvSpPr>
                <a:spLocks noChangeShapeType="1"/>
              </p:cNvSpPr>
              <p:nvPr/>
            </p:nvSpPr>
            <p:spPr bwMode="auto">
              <a:xfrm>
                <a:off x="2871" y="3001"/>
                <a:ext cx="1" cy="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210" name="Line 1860"/>
              <p:cNvSpPr>
                <a:spLocks noChangeShapeType="1"/>
              </p:cNvSpPr>
              <p:nvPr/>
            </p:nvSpPr>
            <p:spPr bwMode="auto">
              <a:xfrm>
                <a:off x="2871" y="3019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211" name="Line 1861"/>
              <p:cNvSpPr>
                <a:spLocks noChangeShapeType="1"/>
              </p:cNvSpPr>
              <p:nvPr/>
            </p:nvSpPr>
            <p:spPr bwMode="auto">
              <a:xfrm flipV="1">
                <a:off x="2871" y="3001"/>
                <a:ext cx="1" cy="27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212" name="Line 1862"/>
              <p:cNvSpPr>
                <a:spLocks noChangeShapeType="1"/>
              </p:cNvSpPr>
              <p:nvPr/>
            </p:nvSpPr>
            <p:spPr bwMode="auto">
              <a:xfrm>
                <a:off x="2871" y="3001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213" name="Line 1863"/>
              <p:cNvSpPr>
                <a:spLocks noChangeShapeType="1"/>
              </p:cNvSpPr>
              <p:nvPr/>
            </p:nvSpPr>
            <p:spPr bwMode="auto">
              <a:xfrm flipV="1">
                <a:off x="2871" y="3001"/>
                <a:ext cx="9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214" name="Line 1864"/>
              <p:cNvSpPr>
                <a:spLocks noChangeShapeType="1"/>
              </p:cNvSpPr>
              <p:nvPr/>
            </p:nvSpPr>
            <p:spPr bwMode="auto">
              <a:xfrm>
                <a:off x="2880" y="3001"/>
                <a:ext cx="1" cy="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215" name="Line 1865"/>
              <p:cNvSpPr>
                <a:spLocks noChangeShapeType="1"/>
              </p:cNvSpPr>
              <p:nvPr/>
            </p:nvSpPr>
            <p:spPr bwMode="auto">
              <a:xfrm>
                <a:off x="2880" y="3019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216" name="Line 1866"/>
              <p:cNvSpPr>
                <a:spLocks noChangeShapeType="1"/>
              </p:cNvSpPr>
              <p:nvPr/>
            </p:nvSpPr>
            <p:spPr bwMode="auto">
              <a:xfrm flipV="1">
                <a:off x="2880" y="2992"/>
                <a:ext cx="1" cy="27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217" name="Line 1867"/>
              <p:cNvSpPr>
                <a:spLocks noChangeShapeType="1"/>
              </p:cNvSpPr>
              <p:nvPr/>
            </p:nvSpPr>
            <p:spPr bwMode="auto">
              <a:xfrm flipV="1">
                <a:off x="2880" y="2983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218" name="Line 1868"/>
              <p:cNvSpPr>
                <a:spLocks noChangeShapeType="1"/>
              </p:cNvSpPr>
              <p:nvPr/>
            </p:nvSpPr>
            <p:spPr bwMode="auto">
              <a:xfrm>
                <a:off x="2880" y="2983"/>
                <a:ext cx="9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219" name="Line 1869"/>
              <p:cNvSpPr>
                <a:spLocks noChangeShapeType="1"/>
              </p:cNvSpPr>
              <p:nvPr/>
            </p:nvSpPr>
            <p:spPr bwMode="auto">
              <a:xfrm>
                <a:off x="2889" y="2983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220" name="Line 1870"/>
              <p:cNvSpPr>
                <a:spLocks noChangeShapeType="1"/>
              </p:cNvSpPr>
              <p:nvPr/>
            </p:nvSpPr>
            <p:spPr bwMode="auto">
              <a:xfrm>
                <a:off x="2889" y="2983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221" name="Line 1871"/>
              <p:cNvSpPr>
                <a:spLocks noChangeShapeType="1"/>
              </p:cNvSpPr>
              <p:nvPr/>
            </p:nvSpPr>
            <p:spPr bwMode="auto">
              <a:xfrm>
                <a:off x="2889" y="2983"/>
                <a:ext cx="1" cy="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222" name="Line 1872"/>
              <p:cNvSpPr>
                <a:spLocks noChangeShapeType="1"/>
              </p:cNvSpPr>
              <p:nvPr/>
            </p:nvSpPr>
            <p:spPr bwMode="auto">
              <a:xfrm>
                <a:off x="2889" y="3001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223" name="Line 1873"/>
              <p:cNvSpPr>
                <a:spLocks noChangeShapeType="1"/>
              </p:cNvSpPr>
              <p:nvPr/>
            </p:nvSpPr>
            <p:spPr bwMode="auto">
              <a:xfrm flipV="1">
                <a:off x="2889" y="2974"/>
                <a:ext cx="9" cy="27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224" name="Line 1874"/>
              <p:cNvSpPr>
                <a:spLocks noChangeShapeType="1"/>
              </p:cNvSpPr>
              <p:nvPr/>
            </p:nvSpPr>
            <p:spPr bwMode="auto">
              <a:xfrm flipV="1">
                <a:off x="2898" y="2965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225" name="Line 1875"/>
              <p:cNvSpPr>
                <a:spLocks noChangeShapeType="1"/>
              </p:cNvSpPr>
              <p:nvPr/>
            </p:nvSpPr>
            <p:spPr bwMode="auto">
              <a:xfrm flipV="1">
                <a:off x="2898" y="2956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226" name="Line 1876"/>
              <p:cNvSpPr>
                <a:spLocks noChangeShapeType="1"/>
              </p:cNvSpPr>
              <p:nvPr/>
            </p:nvSpPr>
            <p:spPr bwMode="auto">
              <a:xfrm>
                <a:off x="2898" y="2956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227" name="Line 1877"/>
              <p:cNvSpPr>
                <a:spLocks noChangeShapeType="1"/>
              </p:cNvSpPr>
              <p:nvPr/>
            </p:nvSpPr>
            <p:spPr bwMode="auto">
              <a:xfrm flipV="1">
                <a:off x="2898" y="2947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228" name="Line 1878"/>
              <p:cNvSpPr>
                <a:spLocks noChangeShapeType="1"/>
              </p:cNvSpPr>
              <p:nvPr/>
            </p:nvSpPr>
            <p:spPr bwMode="auto">
              <a:xfrm>
                <a:off x="2898" y="2947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229" name="Line 1879"/>
              <p:cNvSpPr>
                <a:spLocks noChangeShapeType="1"/>
              </p:cNvSpPr>
              <p:nvPr/>
            </p:nvSpPr>
            <p:spPr bwMode="auto">
              <a:xfrm>
                <a:off x="2898" y="2956"/>
                <a:ext cx="9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230" name="Line 1880"/>
              <p:cNvSpPr>
                <a:spLocks noChangeShapeType="1"/>
              </p:cNvSpPr>
              <p:nvPr/>
            </p:nvSpPr>
            <p:spPr bwMode="auto">
              <a:xfrm>
                <a:off x="2907" y="2965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231" name="Line 1881"/>
              <p:cNvSpPr>
                <a:spLocks noChangeShapeType="1"/>
              </p:cNvSpPr>
              <p:nvPr/>
            </p:nvSpPr>
            <p:spPr bwMode="auto">
              <a:xfrm flipV="1">
                <a:off x="2907" y="2965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232" name="Line 1882"/>
              <p:cNvSpPr>
                <a:spLocks noChangeShapeType="1"/>
              </p:cNvSpPr>
              <p:nvPr/>
            </p:nvSpPr>
            <p:spPr bwMode="auto">
              <a:xfrm>
                <a:off x="2907" y="2965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233" name="Line 1883"/>
              <p:cNvSpPr>
                <a:spLocks noChangeShapeType="1"/>
              </p:cNvSpPr>
              <p:nvPr/>
            </p:nvSpPr>
            <p:spPr bwMode="auto">
              <a:xfrm flipV="1">
                <a:off x="2907" y="2956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234" name="Line 1884"/>
              <p:cNvSpPr>
                <a:spLocks noChangeShapeType="1"/>
              </p:cNvSpPr>
              <p:nvPr/>
            </p:nvSpPr>
            <p:spPr bwMode="auto">
              <a:xfrm flipV="1">
                <a:off x="2907" y="2938"/>
                <a:ext cx="9" cy="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235" name="Line 1885"/>
              <p:cNvSpPr>
                <a:spLocks noChangeShapeType="1"/>
              </p:cNvSpPr>
              <p:nvPr/>
            </p:nvSpPr>
            <p:spPr bwMode="auto">
              <a:xfrm flipV="1">
                <a:off x="2916" y="2929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236" name="Line 1886"/>
              <p:cNvSpPr>
                <a:spLocks noChangeShapeType="1"/>
              </p:cNvSpPr>
              <p:nvPr/>
            </p:nvSpPr>
            <p:spPr bwMode="auto">
              <a:xfrm>
                <a:off x="2916" y="2929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237" name="Line 1887"/>
              <p:cNvSpPr>
                <a:spLocks noChangeShapeType="1"/>
              </p:cNvSpPr>
              <p:nvPr/>
            </p:nvSpPr>
            <p:spPr bwMode="auto">
              <a:xfrm>
                <a:off x="2916" y="2929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238" name="Line 1888"/>
              <p:cNvSpPr>
                <a:spLocks noChangeShapeType="1"/>
              </p:cNvSpPr>
              <p:nvPr/>
            </p:nvSpPr>
            <p:spPr bwMode="auto">
              <a:xfrm>
                <a:off x="2916" y="2938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239" name="Line 1889"/>
              <p:cNvSpPr>
                <a:spLocks noChangeShapeType="1"/>
              </p:cNvSpPr>
              <p:nvPr/>
            </p:nvSpPr>
            <p:spPr bwMode="auto">
              <a:xfrm>
                <a:off x="2916" y="2938"/>
                <a:ext cx="9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240" name="Line 1890"/>
              <p:cNvSpPr>
                <a:spLocks noChangeShapeType="1"/>
              </p:cNvSpPr>
              <p:nvPr/>
            </p:nvSpPr>
            <p:spPr bwMode="auto">
              <a:xfrm>
                <a:off x="2925" y="2947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241" name="Line 1891"/>
              <p:cNvSpPr>
                <a:spLocks noChangeShapeType="1"/>
              </p:cNvSpPr>
              <p:nvPr/>
            </p:nvSpPr>
            <p:spPr bwMode="auto">
              <a:xfrm>
                <a:off x="2925" y="2947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242" name="Line 1892"/>
              <p:cNvSpPr>
                <a:spLocks noChangeShapeType="1"/>
              </p:cNvSpPr>
              <p:nvPr/>
            </p:nvSpPr>
            <p:spPr bwMode="auto">
              <a:xfrm>
                <a:off x="2925" y="2947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243" name="Line 1893"/>
              <p:cNvSpPr>
                <a:spLocks noChangeShapeType="1"/>
              </p:cNvSpPr>
              <p:nvPr/>
            </p:nvSpPr>
            <p:spPr bwMode="auto">
              <a:xfrm flipV="1">
                <a:off x="2925" y="2938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244" name="Line 1894"/>
              <p:cNvSpPr>
                <a:spLocks noChangeShapeType="1"/>
              </p:cNvSpPr>
              <p:nvPr/>
            </p:nvSpPr>
            <p:spPr bwMode="auto">
              <a:xfrm>
                <a:off x="2925" y="2938"/>
                <a:ext cx="9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245" name="Line 1895"/>
              <p:cNvSpPr>
                <a:spLocks noChangeShapeType="1"/>
              </p:cNvSpPr>
              <p:nvPr/>
            </p:nvSpPr>
            <p:spPr bwMode="auto">
              <a:xfrm>
                <a:off x="2934" y="2947"/>
                <a:ext cx="1" cy="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246" name="Line 1896"/>
              <p:cNvSpPr>
                <a:spLocks noChangeShapeType="1"/>
              </p:cNvSpPr>
              <p:nvPr/>
            </p:nvSpPr>
            <p:spPr bwMode="auto">
              <a:xfrm>
                <a:off x="2934" y="2965"/>
                <a:ext cx="1" cy="27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247" name="Line 1897"/>
              <p:cNvSpPr>
                <a:spLocks noChangeShapeType="1"/>
              </p:cNvSpPr>
              <p:nvPr/>
            </p:nvSpPr>
            <p:spPr bwMode="auto">
              <a:xfrm>
                <a:off x="2934" y="2992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248" name="Line 1898"/>
              <p:cNvSpPr>
                <a:spLocks noChangeShapeType="1"/>
              </p:cNvSpPr>
              <p:nvPr/>
            </p:nvSpPr>
            <p:spPr bwMode="auto">
              <a:xfrm>
                <a:off x="2934" y="2992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249" name="Line 1899"/>
              <p:cNvSpPr>
                <a:spLocks noChangeShapeType="1"/>
              </p:cNvSpPr>
              <p:nvPr/>
            </p:nvSpPr>
            <p:spPr bwMode="auto">
              <a:xfrm flipV="1">
                <a:off x="2934" y="2983"/>
                <a:ext cx="9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250" name="Line 1900"/>
              <p:cNvSpPr>
                <a:spLocks noChangeShapeType="1"/>
              </p:cNvSpPr>
              <p:nvPr/>
            </p:nvSpPr>
            <p:spPr bwMode="auto">
              <a:xfrm>
                <a:off x="2943" y="2983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251" name="Line 1901"/>
              <p:cNvSpPr>
                <a:spLocks noChangeShapeType="1"/>
              </p:cNvSpPr>
              <p:nvPr/>
            </p:nvSpPr>
            <p:spPr bwMode="auto">
              <a:xfrm>
                <a:off x="2943" y="2983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252" name="Line 1902"/>
              <p:cNvSpPr>
                <a:spLocks noChangeShapeType="1"/>
              </p:cNvSpPr>
              <p:nvPr/>
            </p:nvSpPr>
            <p:spPr bwMode="auto">
              <a:xfrm>
                <a:off x="2943" y="2983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253" name="Line 1903"/>
              <p:cNvSpPr>
                <a:spLocks noChangeShapeType="1"/>
              </p:cNvSpPr>
              <p:nvPr/>
            </p:nvSpPr>
            <p:spPr bwMode="auto">
              <a:xfrm>
                <a:off x="2943" y="2983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254" name="Line 1904"/>
              <p:cNvSpPr>
                <a:spLocks noChangeShapeType="1"/>
              </p:cNvSpPr>
              <p:nvPr/>
            </p:nvSpPr>
            <p:spPr bwMode="auto">
              <a:xfrm>
                <a:off x="2943" y="2992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255" name="Line 1905"/>
              <p:cNvSpPr>
                <a:spLocks noChangeShapeType="1"/>
              </p:cNvSpPr>
              <p:nvPr/>
            </p:nvSpPr>
            <p:spPr bwMode="auto">
              <a:xfrm>
                <a:off x="2943" y="2992"/>
                <a:ext cx="9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256" name="Line 1906"/>
              <p:cNvSpPr>
                <a:spLocks noChangeShapeType="1"/>
              </p:cNvSpPr>
              <p:nvPr/>
            </p:nvSpPr>
            <p:spPr bwMode="auto">
              <a:xfrm flipV="1">
                <a:off x="2952" y="2983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257" name="Line 1907"/>
              <p:cNvSpPr>
                <a:spLocks noChangeShapeType="1"/>
              </p:cNvSpPr>
              <p:nvPr/>
            </p:nvSpPr>
            <p:spPr bwMode="auto">
              <a:xfrm flipV="1">
                <a:off x="2952" y="2974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258" name="Line 1908"/>
              <p:cNvSpPr>
                <a:spLocks noChangeShapeType="1"/>
              </p:cNvSpPr>
              <p:nvPr/>
            </p:nvSpPr>
            <p:spPr bwMode="auto">
              <a:xfrm flipV="1">
                <a:off x="2952" y="2965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259" name="Line 1909"/>
              <p:cNvSpPr>
                <a:spLocks noChangeShapeType="1"/>
              </p:cNvSpPr>
              <p:nvPr/>
            </p:nvSpPr>
            <p:spPr bwMode="auto">
              <a:xfrm>
                <a:off x="2952" y="2965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260" name="Line 1910"/>
              <p:cNvSpPr>
                <a:spLocks noChangeShapeType="1"/>
              </p:cNvSpPr>
              <p:nvPr/>
            </p:nvSpPr>
            <p:spPr bwMode="auto">
              <a:xfrm flipV="1">
                <a:off x="2952" y="2956"/>
                <a:ext cx="9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261" name="Line 1911"/>
              <p:cNvSpPr>
                <a:spLocks noChangeShapeType="1"/>
              </p:cNvSpPr>
              <p:nvPr/>
            </p:nvSpPr>
            <p:spPr bwMode="auto">
              <a:xfrm>
                <a:off x="2961" y="2956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262" name="Line 1912"/>
              <p:cNvSpPr>
                <a:spLocks noChangeShapeType="1"/>
              </p:cNvSpPr>
              <p:nvPr/>
            </p:nvSpPr>
            <p:spPr bwMode="auto">
              <a:xfrm flipV="1">
                <a:off x="2961" y="2947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263" name="Line 1913"/>
              <p:cNvSpPr>
                <a:spLocks noChangeShapeType="1"/>
              </p:cNvSpPr>
              <p:nvPr/>
            </p:nvSpPr>
            <p:spPr bwMode="auto">
              <a:xfrm flipV="1">
                <a:off x="2961" y="2938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264" name="Line 1914"/>
              <p:cNvSpPr>
                <a:spLocks noChangeShapeType="1"/>
              </p:cNvSpPr>
              <p:nvPr/>
            </p:nvSpPr>
            <p:spPr bwMode="auto">
              <a:xfrm>
                <a:off x="2961" y="2938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265" name="Line 1915"/>
              <p:cNvSpPr>
                <a:spLocks noChangeShapeType="1"/>
              </p:cNvSpPr>
              <p:nvPr/>
            </p:nvSpPr>
            <p:spPr bwMode="auto">
              <a:xfrm flipV="1">
                <a:off x="2961" y="2929"/>
                <a:ext cx="9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266" name="Line 1916"/>
              <p:cNvSpPr>
                <a:spLocks noChangeShapeType="1"/>
              </p:cNvSpPr>
              <p:nvPr/>
            </p:nvSpPr>
            <p:spPr bwMode="auto">
              <a:xfrm>
                <a:off x="2970" y="2929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267" name="Line 1917"/>
              <p:cNvSpPr>
                <a:spLocks noChangeShapeType="1"/>
              </p:cNvSpPr>
              <p:nvPr/>
            </p:nvSpPr>
            <p:spPr bwMode="auto">
              <a:xfrm>
                <a:off x="2970" y="2929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268" name="Line 1918"/>
              <p:cNvSpPr>
                <a:spLocks noChangeShapeType="1"/>
              </p:cNvSpPr>
              <p:nvPr/>
            </p:nvSpPr>
            <p:spPr bwMode="auto">
              <a:xfrm>
                <a:off x="2970" y="2929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269" name="Line 1919"/>
              <p:cNvSpPr>
                <a:spLocks noChangeShapeType="1"/>
              </p:cNvSpPr>
              <p:nvPr/>
            </p:nvSpPr>
            <p:spPr bwMode="auto">
              <a:xfrm>
                <a:off x="2970" y="2929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270" name="Line 1920"/>
              <p:cNvSpPr>
                <a:spLocks noChangeShapeType="1"/>
              </p:cNvSpPr>
              <p:nvPr/>
            </p:nvSpPr>
            <p:spPr bwMode="auto">
              <a:xfrm>
                <a:off x="2970" y="2929"/>
                <a:ext cx="9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271" name="Line 1921"/>
              <p:cNvSpPr>
                <a:spLocks noChangeShapeType="1"/>
              </p:cNvSpPr>
              <p:nvPr/>
            </p:nvSpPr>
            <p:spPr bwMode="auto">
              <a:xfrm>
                <a:off x="2979" y="2938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272" name="Line 1922"/>
              <p:cNvSpPr>
                <a:spLocks noChangeShapeType="1"/>
              </p:cNvSpPr>
              <p:nvPr/>
            </p:nvSpPr>
            <p:spPr bwMode="auto">
              <a:xfrm>
                <a:off x="2979" y="2938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273" name="Line 1923"/>
              <p:cNvSpPr>
                <a:spLocks noChangeShapeType="1"/>
              </p:cNvSpPr>
              <p:nvPr/>
            </p:nvSpPr>
            <p:spPr bwMode="auto">
              <a:xfrm>
                <a:off x="2979" y="2947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274" name="Line 1924"/>
              <p:cNvSpPr>
                <a:spLocks noChangeShapeType="1"/>
              </p:cNvSpPr>
              <p:nvPr/>
            </p:nvSpPr>
            <p:spPr bwMode="auto">
              <a:xfrm>
                <a:off x="2979" y="2947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275" name="Line 1925"/>
              <p:cNvSpPr>
                <a:spLocks noChangeShapeType="1"/>
              </p:cNvSpPr>
              <p:nvPr/>
            </p:nvSpPr>
            <p:spPr bwMode="auto">
              <a:xfrm>
                <a:off x="2979" y="2956"/>
                <a:ext cx="10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276" name="Line 1926"/>
              <p:cNvSpPr>
                <a:spLocks noChangeShapeType="1"/>
              </p:cNvSpPr>
              <p:nvPr/>
            </p:nvSpPr>
            <p:spPr bwMode="auto">
              <a:xfrm>
                <a:off x="2989" y="2965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277" name="Line 1927"/>
              <p:cNvSpPr>
                <a:spLocks noChangeShapeType="1"/>
              </p:cNvSpPr>
              <p:nvPr/>
            </p:nvSpPr>
            <p:spPr bwMode="auto">
              <a:xfrm>
                <a:off x="2989" y="2974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278" name="Line 1928"/>
              <p:cNvSpPr>
                <a:spLocks noChangeShapeType="1"/>
              </p:cNvSpPr>
              <p:nvPr/>
            </p:nvSpPr>
            <p:spPr bwMode="auto">
              <a:xfrm>
                <a:off x="2989" y="2974"/>
                <a:ext cx="1" cy="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279" name="Line 1929"/>
              <p:cNvSpPr>
                <a:spLocks noChangeShapeType="1"/>
              </p:cNvSpPr>
              <p:nvPr/>
            </p:nvSpPr>
            <p:spPr bwMode="auto">
              <a:xfrm>
                <a:off x="2989" y="2992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280" name="Line 1930"/>
              <p:cNvSpPr>
                <a:spLocks noChangeShapeType="1"/>
              </p:cNvSpPr>
              <p:nvPr/>
            </p:nvSpPr>
            <p:spPr bwMode="auto">
              <a:xfrm>
                <a:off x="2989" y="2992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281" name="Line 1931"/>
              <p:cNvSpPr>
                <a:spLocks noChangeShapeType="1"/>
              </p:cNvSpPr>
              <p:nvPr/>
            </p:nvSpPr>
            <p:spPr bwMode="auto">
              <a:xfrm>
                <a:off x="2989" y="2992"/>
                <a:ext cx="9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282" name="Line 1932"/>
              <p:cNvSpPr>
                <a:spLocks noChangeShapeType="1"/>
              </p:cNvSpPr>
              <p:nvPr/>
            </p:nvSpPr>
            <p:spPr bwMode="auto">
              <a:xfrm>
                <a:off x="2998" y="3001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283" name="Line 1933"/>
              <p:cNvSpPr>
                <a:spLocks noChangeShapeType="1"/>
              </p:cNvSpPr>
              <p:nvPr/>
            </p:nvSpPr>
            <p:spPr bwMode="auto">
              <a:xfrm>
                <a:off x="2998" y="3001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284" name="Line 1934"/>
              <p:cNvSpPr>
                <a:spLocks noChangeShapeType="1"/>
              </p:cNvSpPr>
              <p:nvPr/>
            </p:nvSpPr>
            <p:spPr bwMode="auto">
              <a:xfrm>
                <a:off x="2998" y="3001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285" name="Line 1935"/>
              <p:cNvSpPr>
                <a:spLocks noChangeShapeType="1"/>
              </p:cNvSpPr>
              <p:nvPr/>
            </p:nvSpPr>
            <p:spPr bwMode="auto">
              <a:xfrm>
                <a:off x="2998" y="3001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286" name="Line 1936"/>
              <p:cNvSpPr>
                <a:spLocks noChangeShapeType="1"/>
              </p:cNvSpPr>
              <p:nvPr/>
            </p:nvSpPr>
            <p:spPr bwMode="auto">
              <a:xfrm>
                <a:off x="2998" y="3001"/>
                <a:ext cx="9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287" name="Line 1937"/>
              <p:cNvSpPr>
                <a:spLocks noChangeShapeType="1"/>
              </p:cNvSpPr>
              <p:nvPr/>
            </p:nvSpPr>
            <p:spPr bwMode="auto">
              <a:xfrm flipV="1">
                <a:off x="3007" y="2992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288" name="Line 1938"/>
              <p:cNvSpPr>
                <a:spLocks noChangeShapeType="1"/>
              </p:cNvSpPr>
              <p:nvPr/>
            </p:nvSpPr>
            <p:spPr bwMode="auto">
              <a:xfrm>
                <a:off x="3007" y="2992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289" name="Line 1939"/>
              <p:cNvSpPr>
                <a:spLocks noChangeShapeType="1"/>
              </p:cNvSpPr>
              <p:nvPr/>
            </p:nvSpPr>
            <p:spPr bwMode="auto">
              <a:xfrm flipV="1">
                <a:off x="3007" y="2983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290" name="Line 1940"/>
              <p:cNvSpPr>
                <a:spLocks noChangeShapeType="1"/>
              </p:cNvSpPr>
              <p:nvPr/>
            </p:nvSpPr>
            <p:spPr bwMode="auto">
              <a:xfrm flipV="1">
                <a:off x="3007" y="2965"/>
                <a:ext cx="1" cy="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291" name="Line 1941"/>
              <p:cNvSpPr>
                <a:spLocks noChangeShapeType="1"/>
              </p:cNvSpPr>
              <p:nvPr/>
            </p:nvSpPr>
            <p:spPr bwMode="auto">
              <a:xfrm flipV="1">
                <a:off x="3007" y="2956"/>
                <a:ext cx="9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292" name="Line 1942"/>
              <p:cNvSpPr>
                <a:spLocks noChangeShapeType="1"/>
              </p:cNvSpPr>
              <p:nvPr/>
            </p:nvSpPr>
            <p:spPr bwMode="auto">
              <a:xfrm flipV="1">
                <a:off x="3016" y="2947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293" name="Line 1943"/>
              <p:cNvSpPr>
                <a:spLocks noChangeShapeType="1"/>
              </p:cNvSpPr>
              <p:nvPr/>
            </p:nvSpPr>
            <p:spPr bwMode="auto">
              <a:xfrm>
                <a:off x="3016" y="2947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294" name="Line 1944"/>
              <p:cNvSpPr>
                <a:spLocks noChangeShapeType="1"/>
              </p:cNvSpPr>
              <p:nvPr/>
            </p:nvSpPr>
            <p:spPr bwMode="auto">
              <a:xfrm flipV="1">
                <a:off x="3016" y="2938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295" name="Line 1945"/>
              <p:cNvSpPr>
                <a:spLocks noChangeShapeType="1"/>
              </p:cNvSpPr>
              <p:nvPr/>
            </p:nvSpPr>
            <p:spPr bwMode="auto">
              <a:xfrm>
                <a:off x="3016" y="2938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296" name="Line 1946"/>
              <p:cNvSpPr>
                <a:spLocks noChangeShapeType="1"/>
              </p:cNvSpPr>
              <p:nvPr/>
            </p:nvSpPr>
            <p:spPr bwMode="auto">
              <a:xfrm>
                <a:off x="3016" y="2938"/>
                <a:ext cx="9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297" name="Line 1947"/>
              <p:cNvSpPr>
                <a:spLocks noChangeShapeType="1"/>
              </p:cNvSpPr>
              <p:nvPr/>
            </p:nvSpPr>
            <p:spPr bwMode="auto">
              <a:xfrm>
                <a:off x="3025" y="2947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298" name="Line 1948"/>
              <p:cNvSpPr>
                <a:spLocks noChangeShapeType="1"/>
              </p:cNvSpPr>
              <p:nvPr/>
            </p:nvSpPr>
            <p:spPr bwMode="auto">
              <a:xfrm>
                <a:off x="3025" y="2947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299" name="Line 1949"/>
              <p:cNvSpPr>
                <a:spLocks noChangeShapeType="1"/>
              </p:cNvSpPr>
              <p:nvPr/>
            </p:nvSpPr>
            <p:spPr bwMode="auto">
              <a:xfrm>
                <a:off x="3025" y="2956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300" name="Line 1950"/>
              <p:cNvSpPr>
                <a:spLocks noChangeShapeType="1"/>
              </p:cNvSpPr>
              <p:nvPr/>
            </p:nvSpPr>
            <p:spPr bwMode="auto">
              <a:xfrm>
                <a:off x="3025" y="2965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301" name="Line 1951"/>
              <p:cNvSpPr>
                <a:spLocks noChangeShapeType="1"/>
              </p:cNvSpPr>
              <p:nvPr/>
            </p:nvSpPr>
            <p:spPr bwMode="auto">
              <a:xfrm flipV="1">
                <a:off x="3025" y="2956"/>
                <a:ext cx="9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302" name="Line 1952"/>
              <p:cNvSpPr>
                <a:spLocks noChangeShapeType="1"/>
              </p:cNvSpPr>
              <p:nvPr/>
            </p:nvSpPr>
            <p:spPr bwMode="auto">
              <a:xfrm>
                <a:off x="3034" y="2956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303" name="Line 1953"/>
              <p:cNvSpPr>
                <a:spLocks noChangeShapeType="1"/>
              </p:cNvSpPr>
              <p:nvPr/>
            </p:nvSpPr>
            <p:spPr bwMode="auto">
              <a:xfrm>
                <a:off x="3034" y="2956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304" name="Line 1954"/>
              <p:cNvSpPr>
                <a:spLocks noChangeShapeType="1"/>
              </p:cNvSpPr>
              <p:nvPr/>
            </p:nvSpPr>
            <p:spPr bwMode="auto">
              <a:xfrm>
                <a:off x="3034" y="2965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305" name="Line 1955"/>
              <p:cNvSpPr>
                <a:spLocks noChangeShapeType="1"/>
              </p:cNvSpPr>
              <p:nvPr/>
            </p:nvSpPr>
            <p:spPr bwMode="auto">
              <a:xfrm>
                <a:off x="3034" y="2965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306" name="Line 1956"/>
              <p:cNvSpPr>
                <a:spLocks noChangeShapeType="1"/>
              </p:cNvSpPr>
              <p:nvPr/>
            </p:nvSpPr>
            <p:spPr bwMode="auto">
              <a:xfrm>
                <a:off x="3034" y="2974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307" name="Line 1957"/>
              <p:cNvSpPr>
                <a:spLocks noChangeShapeType="1"/>
              </p:cNvSpPr>
              <p:nvPr/>
            </p:nvSpPr>
            <p:spPr bwMode="auto">
              <a:xfrm>
                <a:off x="3034" y="2983"/>
                <a:ext cx="9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308" name="Line 1958"/>
              <p:cNvSpPr>
                <a:spLocks noChangeShapeType="1"/>
              </p:cNvSpPr>
              <p:nvPr/>
            </p:nvSpPr>
            <p:spPr bwMode="auto">
              <a:xfrm flipV="1">
                <a:off x="3043" y="2974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309" name="Line 1959"/>
              <p:cNvSpPr>
                <a:spLocks noChangeShapeType="1"/>
              </p:cNvSpPr>
              <p:nvPr/>
            </p:nvSpPr>
            <p:spPr bwMode="auto">
              <a:xfrm>
                <a:off x="3043" y="2974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310" name="Line 1960"/>
              <p:cNvSpPr>
                <a:spLocks noChangeShapeType="1"/>
              </p:cNvSpPr>
              <p:nvPr/>
            </p:nvSpPr>
            <p:spPr bwMode="auto">
              <a:xfrm flipV="1">
                <a:off x="3043" y="2965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311" name="Line 1961"/>
              <p:cNvSpPr>
                <a:spLocks noChangeShapeType="1"/>
              </p:cNvSpPr>
              <p:nvPr/>
            </p:nvSpPr>
            <p:spPr bwMode="auto">
              <a:xfrm flipV="1">
                <a:off x="3043" y="2956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312" name="Line 1962"/>
              <p:cNvSpPr>
                <a:spLocks noChangeShapeType="1"/>
              </p:cNvSpPr>
              <p:nvPr/>
            </p:nvSpPr>
            <p:spPr bwMode="auto">
              <a:xfrm>
                <a:off x="3043" y="2956"/>
                <a:ext cx="9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313" name="Line 1963"/>
              <p:cNvSpPr>
                <a:spLocks noChangeShapeType="1"/>
              </p:cNvSpPr>
              <p:nvPr/>
            </p:nvSpPr>
            <p:spPr bwMode="auto">
              <a:xfrm>
                <a:off x="3052" y="2956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314" name="Line 1964"/>
              <p:cNvSpPr>
                <a:spLocks noChangeShapeType="1"/>
              </p:cNvSpPr>
              <p:nvPr/>
            </p:nvSpPr>
            <p:spPr bwMode="auto">
              <a:xfrm>
                <a:off x="3052" y="2956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315" name="Line 1965"/>
              <p:cNvSpPr>
                <a:spLocks noChangeShapeType="1"/>
              </p:cNvSpPr>
              <p:nvPr/>
            </p:nvSpPr>
            <p:spPr bwMode="auto">
              <a:xfrm>
                <a:off x="3052" y="2956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316" name="Line 1966"/>
              <p:cNvSpPr>
                <a:spLocks noChangeShapeType="1"/>
              </p:cNvSpPr>
              <p:nvPr/>
            </p:nvSpPr>
            <p:spPr bwMode="auto">
              <a:xfrm>
                <a:off x="3052" y="2956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317" name="Line 1967"/>
              <p:cNvSpPr>
                <a:spLocks noChangeShapeType="1"/>
              </p:cNvSpPr>
              <p:nvPr/>
            </p:nvSpPr>
            <p:spPr bwMode="auto">
              <a:xfrm>
                <a:off x="3052" y="2956"/>
                <a:ext cx="9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318" name="Line 1968"/>
              <p:cNvSpPr>
                <a:spLocks noChangeShapeType="1"/>
              </p:cNvSpPr>
              <p:nvPr/>
            </p:nvSpPr>
            <p:spPr bwMode="auto">
              <a:xfrm flipV="1">
                <a:off x="3061" y="2947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319" name="Line 1969"/>
              <p:cNvSpPr>
                <a:spLocks noChangeShapeType="1"/>
              </p:cNvSpPr>
              <p:nvPr/>
            </p:nvSpPr>
            <p:spPr bwMode="auto">
              <a:xfrm flipV="1">
                <a:off x="3061" y="2938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320" name="Line 1970"/>
              <p:cNvSpPr>
                <a:spLocks noChangeShapeType="1"/>
              </p:cNvSpPr>
              <p:nvPr/>
            </p:nvSpPr>
            <p:spPr bwMode="auto">
              <a:xfrm flipV="1">
                <a:off x="3061" y="2929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321" name="Line 1971"/>
              <p:cNvSpPr>
                <a:spLocks noChangeShapeType="1"/>
              </p:cNvSpPr>
              <p:nvPr/>
            </p:nvSpPr>
            <p:spPr bwMode="auto">
              <a:xfrm>
                <a:off x="3061" y="2929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322" name="Line 1972"/>
              <p:cNvSpPr>
                <a:spLocks noChangeShapeType="1"/>
              </p:cNvSpPr>
              <p:nvPr/>
            </p:nvSpPr>
            <p:spPr bwMode="auto">
              <a:xfrm>
                <a:off x="3061" y="2929"/>
                <a:ext cx="9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323" name="Line 1973"/>
              <p:cNvSpPr>
                <a:spLocks noChangeShapeType="1"/>
              </p:cNvSpPr>
              <p:nvPr/>
            </p:nvSpPr>
            <p:spPr bwMode="auto">
              <a:xfrm>
                <a:off x="3070" y="2929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324" name="Line 1974"/>
              <p:cNvSpPr>
                <a:spLocks noChangeShapeType="1"/>
              </p:cNvSpPr>
              <p:nvPr/>
            </p:nvSpPr>
            <p:spPr bwMode="auto">
              <a:xfrm>
                <a:off x="3070" y="2938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325" name="Line 1975"/>
              <p:cNvSpPr>
                <a:spLocks noChangeShapeType="1"/>
              </p:cNvSpPr>
              <p:nvPr/>
            </p:nvSpPr>
            <p:spPr bwMode="auto">
              <a:xfrm>
                <a:off x="3070" y="2947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326" name="Line 1976"/>
              <p:cNvSpPr>
                <a:spLocks noChangeShapeType="1"/>
              </p:cNvSpPr>
              <p:nvPr/>
            </p:nvSpPr>
            <p:spPr bwMode="auto">
              <a:xfrm>
                <a:off x="3070" y="2956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327" name="Line 1977"/>
              <p:cNvSpPr>
                <a:spLocks noChangeShapeType="1"/>
              </p:cNvSpPr>
              <p:nvPr/>
            </p:nvSpPr>
            <p:spPr bwMode="auto">
              <a:xfrm>
                <a:off x="3070" y="2965"/>
                <a:ext cx="9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328" name="Line 1978"/>
              <p:cNvSpPr>
                <a:spLocks noChangeShapeType="1"/>
              </p:cNvSpPr>
              <p:nvPr/>
            </p:nvSpPr>
            <p:spPr bwMode="auto">
              <a:xfrm>
                <a:off x="3079" y="2974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329" name="Line 1979"/>
              <p:cNvSpPr>
                <a:spLocks noChangeShapeType="1"/>
              </p:cNvSpPr>
              <p:nvPr/>
            </p:nvSpPr>
            <p:spPr bwMode="auto">
              <a:xfrm>
                <a:off x="3079" y="2974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330" name="Line 1980"/>
              <p:cNvSpPr>
                <a:spLocks noChangeShapeType="1"/>
              </p:cNvSpPr>
              <p:nvPr/>
            </p:nvSpPr>
            <p:spPr bwMode="auto">
              <a:xfrm>
                <a:off x="3079" y="2983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331" name="Line 1981"/>
              <p:cNvSpPr>
                <a:spLocks noChangeShapeType="1"/>
              </p:cNvSpPr>
              <p:nvPr/>
            </p:nvSpPr>
            <p:spPr bwMode="auto">
              <a:xfrm>
                <a:off x="3079" y="2992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332" name="Line 1982"/>
              <p:cNvSpPr>
                <a:spLocks noChangeShapeType="1"/>
              </p:cNvSpPr>
              <p:nvPr/>
            </p:nvSpPr>
            <p:spPr bwMode="auto">
              <a:xfrm>
                <a:off x="3079" y="2992"/>
                <a:ext cx="1" cy="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333" name="Line 1983"/>
              <p:cNvSpPr>
                <a:spLocks noChangeShapeType="1"/>
              </p:cNvSpPr>
              <p:nvPr/>
            </p:nvSpPr>
            <p:spPr bwMode="auto">
              <a:xfrm>
                <a:off x="3079" y="3010"/>
                <a:ext cx="9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334" name="Line 1984"/>
              <p:cNvSpPr>
                <a:spLocks noChangeShapeType="1"/>
              </p:cNvSpPr>
              <p:nvPr/>
            </p:nvSpPr>
            <p:spPr bwMode="auto">
              <a:xfrm>
                <a:off x="3088" y="3019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335" name="Line 1985"/>
              <p:cNvSpPr>
                <a:spLocks noChangeShapeType="1"/>
              </p:cNvSpPr>
              <p:nvPr/>
            </p:nvSpPr>
            <p:spPr bwMode="auto">
              <a:xfrm>
                <a:off x="3088" y="3019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336" name="Line 1986"/>
              <p:cNvSpPr>
                <a:spLocks noChangeShapeType="1"/>
              </p:cNvSpPr>
              <p:nvPr/>
            </p:nvSpPr>
            <p:spPr bwMode="auto">
              <a:xfrm flipV="1">
                <a:off x="3088" y="3010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337" name="Line 1987"/>
              <p:cNvSpPr>
                <a:spLocks noChangeShapeType="1"/>
              </p:cNvSpPr>
              <p:nvPr/>
            </p:nvSpPr>
            <p:spPr bwMode="auto">
              <a:xfrm>
                <a:off x="3088" y="3010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338" name="Line 1988"/>
              <p:cNvSpPr>
                <a:spLocks noChangeShapeType="1"/>
              </p:cNvSpPr>
              <p:nvPr/>
            </p:nvSpPr>
            <p:spPr bwMode="auto">
              <a:xfrm>
                <a:off x="3088" y="3010"/>
                <a:ext cx="9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339" name="Line 1989"/>
              <p:cNvSpPr>
                <a:spLocks noChangeShapeType="1"/>
              </p:cNvSpPr>
              <p:nvPr/>
            </p:nvSpPr>
            <p:spPr bwMode="auto">
              <a:xfrm flipV="1">
                <a:off x="3097" y="3001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340" name="Line 1990"/>
              <p:cNvSpPr>
                <a:spLocks noChangeShapeType="1"/>
              </p:cNvSpPr>
              <p:nvPr/>
            </p:nvSpPr>
            <p:spPr bwMode="auto">
              <a:xfrm flipV="1">
                <a:off x="3097" y="2992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341" name="Line 1991"/>
              <p:cNvSpPr>
                <a:spLocks noChangeShapeType="1"/>
              </p:cNvSpPr>
              <p:nvPr/>
            </p:nvSpPr>
            <p:spPr bwMode="auto">
              <a:xfrm flipV="1">
                <a:off x="3097" y="2983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114256" name="Group 1992"/>
            <p:cNvGrpSpPr>
              <a:grpSpLocks/>
            </p:cNvGrpSpPr>
            <p:nvPr/>
          </p:nvGrpSpPr>
          <p:grpSpPr bwMode="auto">
            <a:xfrm>
              <a:off x="3097" y="2902"/>
              <a:ext cx="352" cy="108"/>
              <a:chOff x="3097" y="2902"/>
              <a:chExt cx="352" cy="108"/>
            </a:xfrm>
          </p:grpSpPr>
          <p:sp>
            <p:nvSpPr>
              <p:cNvPr id="114942" name="Line 1993"/>
              <p:cNvSpPr>
                <a:spLocks noChangeShapeType="1"/>
              </p:cNvSpPr>
              <p:nvPr/>
            </p:nvSpPr>
            <p:spPr bwMode="auto">
              <a:xfrm flipV="1">
                <a:off x="3097" y="2974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943" name="Line 1994"/>
              <p:cNvSpPr>
                <a:spLocks noChangeShapeType="1"/>
              </p:cNvSpPr>
              <p:nvPr/>
            </p:nvSpPr>
            <p:spPr bwMode="auto">
              <a:xfrm flipV="1">
                <a:off x="3097" y="2965"/>
                <a:ext cx="9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944" name="Line 1995"/>
              <p:cNvSpPr>
                <a:spLocks noChangeShapeType="1"/>
              </p:cNvSpPr>
              <p:nvPr/>
            </p:nvSpPr>
            <p:spPr bwMode="auto">
              <a:xfrm flipV="1">
                <a:off x="3106" y="2947"/>
                <a:ext cx="1" cy="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945" name="Line 1996"/>
              <p:cNvSpPr>
                <a:spLocks noChangeShapeType="1"/>
              </p:cNvSpPr>
              <p:nvPr/>
            </p:nvSpPr>
            <p:spPr bwMode="auto">
              <a:xfrm flipV="1">
                <a:off x="3106" y="2929"/>
                <a:ext cx="1" cy="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946" name="Line 1997"/>
              <p:cNvSpPr>
                <a:spLocks noChangeShapeType="1"/>
              </p:cNvSpPr>
              <p:nvPr/>
            </p:nvSpPr>
            <p:spPr bwMode="auto">
              <a:xfrm flipV="1">
                <a:off x="3106" y="2920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947" name="Line 1998"/>
              <p:cNvSpPr>
                <a:spLocks noChangeShapeType="1"/>
              </p:cNvSpPr>
              <p:nvPr/>
            </p:nvSpPr>
            <p:spPr bwMode="auto">
              <a:xfrm flipV="1">
                <a:off x="3106" y="2902"/>
                <a:ext cx="1" cy="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948" name="Line 1999"/>
              <p:cNvSpPr>
                <a:spLocks noChangeShapeType="1"/>
              </p:cNvSpPr>
              <p:nvPr/>
            </p:nvSpPr>
            <p:spPr bwMode="auto">
              <a:xfrm>
                <a:off x="3106" y="2902"/>
                <a:ext cx="9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949" name="Line 2000"/>
              <p:cNvSpPr>
                <a:spLocks noChangeShapeType="1"/>
              </p:cNvSpPr>
              <p:nvPr/>
            </p:nvSpPr>
            <p:spPr bwMode="auto">
              <a:xfrm>
                <a:off x="3115" y="2902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950" name="Line 2001"/>
              <p:cNvSpPr>
                <a:spLocks noChangeShapeType="1"/>
              </p:cNvSpPr>
              <p:nvPr/>
            </p:nvSpPr>
            <p:spPr bwMode="auto">
              <a:xfrm>
                <a:off x="3115" y="2902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951" name="Line 2002"/>
              <p:cNvSpPr>
                <a:spLocks noChangeShapeType="1"/>
              </p:cNvSpPr>
              <p:nvPr/>
            </p:nvSpPr>
            <p:spPr bwMode="auto">
              <a:xfrm>
                <a:off x="3115" y="2902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952" name="Line 2003"/>
              <p:cNvSpPr>
                <a:spLocks noChangeShapeType="1"/>
              </p:cNvSpPr>
              <p:nvPr/>
            </p:nvSpPr>
            <p:spPr bwMode="auto">
              <a:xfrm>
                <a:off x="3115" y="2911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953" name="Line 2004"/>
              <p:cNvSpPr>
                <a:spLocks noChangeShapeType="1"/>
              </p:cNvSpPr>
              <p:nvPr/>
            </p:nvSpPr>
            <p:spPr bwMode="auto">
              <a:xfrm>
                <a:off x="3115" y="2911"/>
                <a:ext cx="9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954" name="Line 2005"/>
              <p:cNvSpPr>
                <a:spLocks noChangeShapeType="1"/>
              </p:cNvSpPr>
              <p:nvPr/>
            </p:nvSpPr>
            <p:spPr bwMode="auto">
              <a:xfrm>
                <a:off x="3124" y="2920"/>
                <a:ext cx="1" cy="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955" name="Line 2006"/>
              <p:cNvSpPr>
                <a:spLocks noChangeShapeType="1"/>
              </p:cNvSpPr>
              <p:nvPr/>
            </p:nvSpPr>
            <p:spPr bwMode="auto">
              <a:xfrm>
                <a:off x="3124" y="2938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956" name="Line 2007"/>
              <p:cNvSpPr>
                <a:spLocks noChangeShapeType="1"/>
              </p:cNvSpPr>
              <p:nvPr/>
            </p:nvSpPr>
            <p:spPr bwMode="auto">
              <a:xfrm>
                <a:off x="3124" y="2947"/>
                <a:ext cx="1" cy="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957" name="Line 2008"/>
              <p:cNvSpPr>
                <a:spLocks noChangeShapeType="1"/>
              </p:cNvSpPr>
              <p:nvPr/>
            </p:nvSpPr>
            <p:spPr bwMode="auto">
              <a:xfrm>
                <a:off x="3124" y="2965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958" name="Line 2009"/>
              <p:cNvSpPr>
                <a:spLocks noChangeShapeType="1"/>
              </p:cNvSpPr>
              <p:nvPr/>
            </p:nvSpPr>
            <p:spPr bwMode="auto">
              <a:xfrm>
                <a:off x="3124" y="2974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959" name="Line 2010"/>
              <p:cNvSpPr>
                <a:spLocks noChangeShapeType="1"/>
              </p:cNvSpPr>
              <p:nvPr/>
            </p:nvSpPr>
            <p:spPr bwMode="auto">
              <a:xfrm>
                <a:off x="3124" y="2983"/>
                <a:ext cx="9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960" name="Line 2011"/>
              <p:cNvSpPr>
                <a:spLocks noChangeShapeType="1"/>
              </p:cNvSpPr>
              <p:nvPr/>
            </p:nvSpPr>
            <p:spPr bwMode="auto">
              <a:xfrm>
                <a:off x="3133" y="2992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961" name="Line 2012"/>
              <p:cNvSpPr>
                <a:spLocks noChangeShapeType="1"/>
              </p:cNvSpPr>
              <p:nvPr/>
            </p:nvSpPr>
            <p:spPr bwMode="auto">
              <a:xfrm flipV="1">
                <a:off x="3133" y="2992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962" name="Line 2013"/>
              <p:cNvSpPr>
                <a:spLocks noChangeShapeType="1"/>
              </p:cNvSpPr>
              <p:nvPr/>
            </p:nvSpPr>
            <p:spPr bwMode="auto">
              <a:xfrm>
                <a:off x="3133" y="2992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963" name="Line 2014"/>
              <p:cNvSpPr>
                <a:spLocks noChangeShapeType="1"/>
              </p:cNvSpPr>
              <p:nvPr/>
            </p:nvSpPr>
            <p:spPr bwMode="auto">
              <a:xfrm>
                <a:off x="3133" y="3001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964" name="Line 2015"/>
              <p:cNvSpPr>
                <a:spLocks noChangeShapeType="1"/>
              </p:cNvSpPr>
              <p:nvPr/>
            </p:nvSpPr>
            <p:spPr bwMode="auto">
              <a:xfrm>
                <a:off x="3133" y="3001"/>
                <a:ext cx="9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965" name="Line 2016"/>
              <p:cNvSpPr>
                <a:spLocks noChangeShapeType="1"/>
              </p:cNvSpPr>
              <p:nvPr/>
            </p:nvSpPr>
            <p:spPr bwMode="auto">
              <a:xfrm>
                <a:off x="3142" y="3001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966" name="Line 2017"/>
              <p:cNvSpPr>
                <a:spLocks noChangeShapeType="1"/>
              </p:cNvSpPr>
              <p:nvPr/>
            </p:nvSpPr>
            <p:spPr bwMode="auto">
              <a:xfrm>
                <a:off x="3142" y="3001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967" name="Line 2018"/>
              <p:cNvSpPr>
                <a:spLocks noChangeShapeType="1"/>
              </p:cNvSpPr>
              <p:nvPr/>
            </p:nvSpPr>
            <p:spPr bwMode="auto">
              <a:xfrm flipV="1">
                <a:off x="3142" y="2992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968" name="Line 2019"/>
              <p:cNvSpPr>
                <a:spLocks noChangeShapeType="1"/>
              </p:cNvSpPr>
              <p:nvPr/>
            </p:nvSpPr>
            <p:spPr bwMode="auto">
              <a:xfrm flipV="1">
                <a:off x="3142" y="2983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969" name="Line 2020"/>
              <p:cNvSpPr>
                <a:spLocks noChangeShapeType="1"/>
              </p:cNvSpPr>
              <p:nvPr/>
            </p:nvSpPr>
            <p:spPr bwMode="auto">
              <a:xfrm flipV="1">
                <a:off x="3142" y="2974"/>
                <a:ext cx="9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970" name="Line 2021"/>
              <p:cNvSpPr>
                <a:spLocks noChangeShapeType="1"/>
              </p:cNvSpPr>
              <p:nvPr/>
            </p:nvSpPr>
            <p:spPr bwMode="auto">
              <a:xfrm flipV="1">
                <a:off x="3151" y="2965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971" name="Line 2022"/>
              <p:cNvSpPr>
                <a:spLocks noChangeShapeType="1"/>
              </p:cNvSpPr>
              <p:nvPr/>
            </p:nvSpPr>
            <p:spPr bwMode="auto">
              <a:xfrm flipV="1">
                <a:off x="3151" y="2956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972" name="Line 2023"/>
              <p:cNvSpPr>
                <a:spLocks noChangeShapeType="1"/>
              </p:cNvSpPr>
              <p:nvPr/>
            </p:nvSpPr>
            <p:spPr bwMode="auto">
              <a:xfrm flipV="1">
                <a:off x="3151" y="2947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973" name="Line 2024"/>
              <p:cNvSpPr>
                <a:spLocks noChangeShapeType="1"/>
              </p:cNvSpPr>
              <p:nvPr/>
            </p:nvSpPr>
            <p:spPr bwMode="auto">
              <a:xfrm>
                <a:off x="3151" y="2947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974" name="Line 2025"/>
              <p:cNvSpPr>
                <a:spLocks noChangeShapeType="1"/>
              </p:cNvSpPr>
              <p:nvPr/>
            </p:nvSpPr>
            <p:spPr bwMode="auto">
              <a:xfrm>
                <a:off x="3151" y="2947"/>
                <a:ext cx="9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975" name="Line 2026"/>
              <p:cNvSpPr>
                <a:spLocks noChangeShapeType="1"/>
              </p:cNvSpPr>
              <p:nvPr/>
            </p:nvSpPr>
            <p:spPr bwMode="auto">
              <a:xfrm flipV="1">
                <a:off x="3160" y="2938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976" name="Line 2027"/>
              <p:cNvSpPr>
                <a:spLocks noChangeShapeType="1"/>
              </p:cNvSpPr>
              <p:nvPr/>
            </p:nvSpPr>
            <p:spPr bwMode="auto">
              <a:xfrm>
                <a:off x="3160" y="2938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977" name="Line 2028"/>
              <p:cNvSpPr>
                <a:spLocks noChangeShapeType="1"/>
              </p:cNvSpPr>
              <p:nvPr/>
            </p:nvSpPr>
            <p:spPr bwMode="auto">
              <a:xfrm>
                <a:off x="3160" y="2938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978" name="Line 2029"/>
              <p:cNvSpPr>
                <a:spLocks noChangeShapeType="1"/>
              </p:cNvSpPr>
              <p:nvPr/>
            </p:nvSpPr>
            <p:spPr bwMode="auto">
              <a:xfrm>
                <a:off x="3160" y="2938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979" name="Line 2030"/>
              <p:cNvSpPr>
                <a:spLocks noChangeShapeType="1"/>
              </p:cNvSpPr>
              <p:nvPr/>
            </p:nvSpPr>
            <p:spPr bwMode="auto">
              <a:xfrm>
                <a:off x="3160" y="2938"/>
                <a:ext cx="9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980" name="Line 2031"/>
              <p:cNvSpPr>
                <a:spLocks noChangeShapeType="1"/>
              </p:cNvSpPr>
              <p:nvPr/>
            </p:nvSpPr>
            <p:spPr bwMode="auto">
              <a:xfrm>
                <a:off x="3169" y="2938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981" name="Line 2032"/>
              <p:cNvSpPr>
                <a:spLocks noChangeShapeType="1"/>
              </p:cNvSpPr>
              <p:nvPr/>
            </p:nvSpPr>
            <p:spPr bwMode="auto">
              <a:xfrm>
                <a:off x="3169" y="2947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982" name="Line 2033"/>
              <p:cNvSpPr>
                <a:spLocks noChangeShapeType="1"/>
              </p:cNvSpPr>
              <p:nvPr/>
            </p:nvSpPr>
            <p:spPr bwMode="auto">
              <a:xfrm>
                <a:off x="3169" y="2947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983" name="Line 2034"/>
              <p:cNvSpPr>
                <a:spLocks noChangeShapeType="1"/>
              </p:cNvSpPr>
              <p:nvPr/>
            </p:nvSpPr>
            <p:spPr bwMode="auto">
              <a:xfrm>
                <a:off x="3169" y="2956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984" name="Line 2035"/>
              <p:cNvSpPr>
                <a:spLocks noChangeShapeType="1"/>
              </p:cNvSpPr>
              <p:nvPr/>
            </p:nvSpPr>
            <p:spPr bwMode="auto">
              <a:xfrm>
                <a:off x="3169" y="2956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985" name="Line 2036"/>
              <p:cNvSpPr>
                <a:spLocks noChangeShapeType="1"/>
              </p:cNvSpPr>
              <p:nvPr/>
            </p:nvSpPr>
            <p:spPr bwMode="auto">
              <a:xfrm>
                <a:off x="3169" y="2965"/>
                <a:ext cx="9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986" name="Line 2037"/>
              <p:cNvSpPr>
                <a:spLocks noChangeShapeType="1"/>
              </p:cNvSpPr>
              <p:nvPr/>
            </p:nvSpPr>
            <p:spPr bwMode="auto">
              <a:xfrm>
                <a:off x="3178" y="2965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987" name="Line 2038"/>
              <p:cNvSpPr>
                <a:spLocks noChangeShapeType="1"/>
              </p:cNvSpPr>
              <p:nvPr/>
            </p:nvSpPr>
            <p:spPr bwMode="auto">
              <a:xfrm>
                <a:off x="3178" y="2974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988" name="Line 2039"/>
              <p:cNvSpPr>
                <a:spLocks noChangeShapeType="1"/>
              </p:cNvSpPr>
              <p:nvPr/>
            </p:nvSpPr>
            <p:spPr bwMode="auto">
              <a:xfrm>
                <a:off x="3178" y="2974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989" name="Line 2040"/>
              <p:cNvSpPr>
                <a:spLocks noChangeShapeType="1"/>
              </p:cNvSpPr>
              <p:nvPr/>
            </p:nvSpPr>
            <p:spPr bwMode="auto">
              <a:xfrm>
                <a:off x="3178" y="2974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990" name="Line 2041"/>
              <p:cNvSpPr>
                <a:spLocks noChangeShapeType="1"/>
              </p:cNvSpPr>
              <p:nvPr/>
            </p:nvSpPr>
            <p:spPr bwMode="auto">
              <a:xfrm flipV="1">
                <a:off x="3178" y="2965"/>
                <a:ext cx="9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991" name="Line 2042"/>
              <p:cNvSpPr>
                <a:spLocks noChangeShapeType="1"/>
              </p:cNvSpPr>
              <p:nvPr/>
            </p:nvSpPr>
            <p:spPr bwMode="auto">
              <a:xfrm>
                <a:off x="3187" y="2965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992" name="Line 2043"/>
              <p:cNvSpPr>
                <a:spLocks noChangeShapeType="1"/>
              </p:cNvSpPr>
              <p:nvPr/>
            </p:nvSpPr>
            <p:spPr bwMode="auto">
              <a:xfrm flipV="1">
                <a:off x="3187" y="2956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993" name="Line 2044"/>
              <p:cNvSpPr>
                <a:spLocks noChangeShapeType="1"/>
              </p:cNvSpPr>
              <p:nvPr/>
            </p:nvSpPr>
            <p:spPr bwMode="auto">
              <a:xfrm>
                <a:off x="3187" y="2956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994" name="Line 2045"/>
              <p:cNvSpPr>
                <a:spLocks noChangeShapeType="1"/>
              </p:cNvSpPr>
              <p:nvPr/>
            </p:nvSpPr>
            <p:spPr bwMode="auto">
              <a:xfrm>
                <a:off x="3187" y="2956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995" name="Line 2046"/>
              <p:cNvSpPr>
                <a:spLocks noChangeShapeType="1"/>
              </p:cNvSpPr>
              <p:nvPr/>
            </p:nvSpPr>
            <p:spPr bwMode="auto">
              <a:xfrm>
                <a:off x="3187" y="2956"/>
                <a:ext cx="9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996" name="Line 2047"/>
              <p:cNvSpPr>
                <a:spLocks noChangeShapeType="1"/>
              </p:cNvSpPr>
              <p:nvPr/>
            </p:nvSpPr>
            <p:spPr bwMode="auto">
              <a:xfrm>
                <a:off x="3196" y="2956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997" name="Line 2048"/>
              <p:cNvSpPr>
                <a:spLocks noChangeShapeType="1"/>
              </p:cNvSpPr>
              <p:nvPr/>
            </p:nvSpPr>
            <p:spPr bwMode="auto">
              <a:xfrm>
                <a:off x="3196" y="2965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998" name="Line 2049"/>
              <p:cNvSpPr>
                <a:spLocks noChangeShapeType="1"/>
              </p:cNvSpPr>
              <p:nvPr/>
            </p:nvSpPr>
            <p:spPr bwMode="auto">
              <a:xfrm>
                <a:off x="3196" y="2965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999" name="Line 2050"/>
              <p:cNvSpPr>
                <a:spLocks noChangeShapeType="1"/>
              </p:cNvSpPr>
              <p:nvPr/>
            </p:nvSpPr>
            <p:spPr bwMode="auto">
              <a:xfrm>
                <a:off x="3196" y="2965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000" name="Line 2051"/>
              <p:cNvSpPr>
                <a:spLocks noChangeShapeType="1"/>
              </p:cNvSpPr>
              <p:nvPr/>
            </p:nvSpPr>
            <p:spPr bwMode="auto">
              <a:xfrm>
                <a:off x="3196" y="2974"/>
                <a:ext cx="9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001" name="Line 2052"/>
              <p:cNvSpPr>
                <a:spLocks noChangeShapeType="1"/>
              </p:cNvSpPr>
              <p:nvPr/>
            </p:nvSpPr>
            <p:spPr bwMode="auto">
              <a:xfrm>
                <a:off x="3205" y="2974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002" name="Line 2053"/>
              <p:cNvSpPr>
                <a:spLocks noChangeShapeType="1"/>
              </p:cNvSpPr>
              <p:nvPr/>
            </p:nvSpPr>
            <p:spPr bwMode="auto">
              <a:xfrm>
                <a:off x="3205" y="2983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003" name="Line 2054"/>
              <p:cNvSpPr>
                <a:spLocks noChangeShapeType="1"/>
              </p:cNvSpPr>
              <p:nvPr/>
            </p:nvSpPr>
            <p:spPr bwMode="auto">
              <a:xfrm>
                <a:off x="3205" y="2983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004" name="Line 2055"/>
              <p:cNvSpPr>
                <a:spLocks noChangeShapeType="1"/>
              </p:cNvSpPr>
              <p:nvPr/>
            </p:nvSpPr>
            <p:spPr bwMode="auto">
              <a:xfrm>
                <a:off x="3205" y="2992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005" name="Line 2056"/>
              <p:cNvSpPr>
                <a:spLocks noChangeShapeType="1"/>
              </p:cNvSpPr>
              <p:nvPr/>
            </p:nvSpPr>
            <p:spPr bwMode="auto">
              <a:xfrm>
                <a:off x="3205" y="3001"/>
                <a:ext cx="9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006" name="Line 2057"/>
              <p:cNvSpPr>
                <a:spLocks noChangeShapeType="1"/>
              </p:cNvSpPr>
              <p:nvPr/>
            </p:nvSpPr>
            <p:spPr bwMode="auto">
              <a:xfrm flipV="1">
                <a:off x="3214" y="3001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007" name="Line 2058"/>
              <p:cNvSpPr>
                <a:spLocks noChangeShapeType="1"/>
              </p:cNvSpPr>
              <p:nvPr/>
            </p:nvSpPr>
            <p:spPr bwMode="auto">
              <a:xfrm flipV="1">
                <a:off x="3214" y="2992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008" name="Line 2059"/>
              <p:cNvSpPr>
                <a:spLocks noChangeShapeType="1"/>
              </p:cNvSpPr>
              <p:nvPr/>
            </p:nvSpPr>
            <p:spPr bwMode="auto">
              <a:xfrm flipV="1">
                <a:off x="3214" y="2983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009" name="Line 2060"/>
              <p:cNvSpPr>
                <a:spLocks noChangeShapeType="1"/>
              </p:cNvSpPr>
              <p:nvPr/>
            </p:nvSpPr>
            <p:spPr bwMode="auto">
              <a:xfrm flipV="1">
                <a:off x="3214" y="2974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010" name="Line 2061"/>
              <p:cNvSpPr>
                <a:spLocks noChangeShapeType="1"/>
              </p:cNvSpPr>
              <p:nvPr/>
            </p:nvSpPr>
            <p:spPr bwMode="auto">
              <a:xfrm flipV="1">
                <a:off x="3214" y="2956"/>
                <a:ext cx="1" cy="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011" name="Line 2062"/>
              <p:cNvSpPr>
                <a:spLocks noChangeShapeType="1"/>
              </p:cNvSpPr>
              <p:nvPr/>
            </p:nvSpPr>
            <p:spPr bwMode="auto">
              <a:xfrm>
                <a:off x="3214" y="2956"/>
                <a:ext cx="9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012" name="Line 2063"/>
              <p:cNvSpPr>
                <a:spLocks noChangeShapeType="1"/>
              </p:cNvSpPr>
              <p:nvPr/>
            </p:nvSpPr>
            <p:spPr bwMode="auto">
              <a:xfrm flipV="1">
                <a:off x="3223" y="2947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013" name="Line 2064"/>
              <p:cNvSpPr>
                <a:spLocks noChangeShapeType="1"/>
              </p:cNvSpPr>
              <p:nvPr/>
            </p:nvSpPr>
            <p:spPr bwMode="auto">
              <a:xfrm>
                <a:off x="3223" y="2947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014" name="Line 2065"/>
              <p:cNvSpPr>
                <a:spLocks noChangeShapeType="1"/>
              </p:cNvSpPr>
              <p:nvPr/>
            </p:nvSpPr>
            <p:spPr bwMode="auto">
              <a:xfrm flipV="1">
                <a:off x="3223" y="2938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015" name="Line 2066"/>
              <p:cNvSpPr>
                <a:spLocks noChangeShapeType="1"/>
              </p:cNvSpPr>
              <p:nvPr/>
            </p:nvSpPr>
            <p:spPr bwMode="auto">
              <a:xfrm flipV="1">
                <a:off x="3223" y="2929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016" name="Line 2067"/>
              <p:cNvSpPr>
                <a:spLocks noChangeShapeType="1"/>
              </p:cNvSpPr>
              <p:nvPr/>
            </p:nvSpPr>
            <p:spPr bwMode="auto">
              <a:xfrm>
                <a:off x="3223" y="2929"/>
                <a:ext cx="9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017" name="Line 2068"/>
              <p:cNvSpPr>
                <a:spLocks noChangeShapeType="1"/>
              </p:cNvSpPr>
              <p:nvPr/>
            </p:nvSpPr>
            <p:spPr bwMode="auto">
              <a:xfrm>
                <a:off x="3232" y="2929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018" name="Line 2069"/>
              <p:cNvSpPr>
                <a:spLocks noChangeShapeType="1"/>
              </p:cNvSpPr>
              <p:nvPr/>
            </p:nvSpPr>
            <p:spPr bwMode="auto">
              <a:xfrm>
                <a:off x="3232" y="2929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019" name="Line 2070"/>
              <p:cNvSpPr>
                <a:spLocks noChangeShapeType="1"/>
              </p:cNvSpPr>
              <p:nvPr/>
            </p:nvSpPr>
            <p:spPr bwMode="auto">
              <a:xfrm>
                <a:off x="3232" y="2929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020" name="Line 2071"/>
              <p:cNvSpPr>
                <a:spLocks noChangeShapeType="1"/>
              </p:cNvSpPr>
              <p:nvPr/>
            </p:nvSpPr>
            <p:spPr bwMode="auto">
              <a:xfrm>
                <a:off x="3232" y="2938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021" name="Line 2072"/>
              <p:cNvSpPr>
                <a:spLocks noChangeShapeType="1"/>
              </p:cNvSpPr>
              <p:nvPr/>
            </p:nvSpPr>
            <p:spPr bwMode="auto">
              <a:xfrm>
                <a:off x="3232" y="2938"/>
                <a:ext cx="9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022" name="Line 2073"/>
              <p:cNvSpPr>
                <a:spLocks noChangeShapeType="1"/>
              </p:cNvSpPr>
              <p:nvPr/>
            </p:nvSpPr>
            <p:spPr bwMode="auto">
              <a:xfrm>
                <a:off x="3241" y="2947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023" name="Line 2074"/>
              <p:cNvSpPr>
                <a:spLocks noChangeShapeType="1"/>
              </p:cNvSpPr>
              <p:nvPr/>
            </p:nvSpPr>
            <p:spPr bwMode="auto">
              <a:xfrm>
                <a:off x="3241" y="2956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024" name="Line 2075"/>
              <p:cNvSpPr>
                <a:spLocks noChangeShapeType="1"/>
              </p:cNvSpPr>
              <p:nvPr/>
            </p:nvSpPr>
            <p:spPr bwMode="auto">
              <a:xfrm>
                <a:off x="3241" y="2965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025" name="Line 2076"/>
              <p:cNvSpPr>
                <a:spLocks noChangeShapeType="1"/>
              </p:cNvSpPr>
              <p:nvPr/>
            </p:nvSpPr>
            <p:spPr bwMode="auto">
              <a:xfrm>
                <a:off x="3241" y="2974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026" name="Line 2077"/>
              <p:cNvSpPr>
                <a:spLocks noChangeShapeType="1"/>
              </p:cNvSpPr>
              <p:nvPr/>
            </p:nvSpPr>
            <p:spPr bwMode="auto">
              <a:xfrm>
                <a:off x="3241" y="2983"/>
                <a:ext cx="9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027" name="Line 2078"/>
              <p:cNvSpPr>
                <a:spLocks noChangeShapeType="1"/>
              </p:cNvSpPr>
              <p:nvPr/>
            </p:nvSpPr>
            <p:spPr bwMode="auto">
              <a:xfrm>
                <a:off x="3250" y="2983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028" name="Line 2079"/>
              <p:cNvSpPr>
                <a:spLocks noChangeShapeType="1"/>
              </p:cNvSpPr>
              <p:nvPr/>
            </p:nvSpPr>
            <p:spPr bwMode="auto">
              <a:xfrm>
                <a:off x="3250" y="2992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029" name="Line 2080"/>
              <p:cNvSpPr>
                <a:spLocks noChangeShapeType="1"/>
              </p:cNvSpPr>
              <p:nvPr/>
            </p:nvSpPr>
            <p:spPr bwMode="auto">
              <a:xfrm>
                <a:off x="3250" y="3001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030" name="Line 2081"/>
              <p:cNvSpPr>
                <a:spLocks noChangeShapeType="1"/>
              </p:cNvSpPr>
              <p:nvPr/>
            </p:nvSpPr>
            <p:spPr bwMode="auto">
              <a:xfrm>
                <a:off x="3250" y="3001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031" name="Line 2082"/>
              <p:cNvSpPr>
                <a:spLocks noChangeShapeType="1"/>
              </p:cNvSpPr>
              <p:nvPr/>
            </p:nvSpPr>
            <p:spPr bwMode="auto">
              <a:xfrm flipV="1">
                <a:off x="3250" y="2992"/>
                <a:ext cx="9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032" name="Line 2083"/>
              <p:cNvSpPr>
                <a:spLocks noChangeShapeType="1"/>
              </p:cNvSpPr>
              <p:nvPr/>
            </p:nvSpPr>
            <p:spPr bwMode="auto">
              <a:xfrm flipV="1">
                <a:off x="3259" y="2974"/>
                <a:ext cx="1" cy="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033" name="Line 2084"/>
              <p:cNvSpPr>
                <a:spLocks noChangeShapeType="1"/>
              </p:cNvSpPr>
              <p:nvPr/>
            </p:nvSpPr>
            <p:spPr bwMode="auto">
              <a:xfrm flipV="1">
                <a:off x="3259" y="2965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034" name="Line 2085"/>
              <p:cNvSpPr>
                <a:spLocks noChangeShapeType="1"/>
              </p:cNvSpPr>
              <p:nvPr/>
            </p:nvSpPr>
            <p:spPr bwMode="auto">
              <a:xfrm flipV="1">
                <a:off x="3259" y="2956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035" name="Line 2086"/>
              <p:cNvSpPr>
                <a:spLocks noChangeShapeType="1"/>
              </p:cNvSpPr>
              <p:nvPr/>
            </p:nvSpPr>
            <p:spPr bwMode="auto">
              <a:xfrm>
                <a:off x="3259" y="2956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036" name="Line 2087"/>
              <p:cNvSpPr>
                <a:spLocks noChangeShapeType="1"/>
              </p:cNvSpPr>
              <p:nvPr/>
            </p:nvSpPr>
            <p:spPr bwMode="auto">
              <a:xfrm>
                <a:off x="3259" y="2956"/>
                <a:ext cx="9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037" name="Line 2088"/>
              <p:cNvSpPr>
                <a:spLocks noChangeShapeType="1"/>
              </p:cNvSpPr>
              <p:nvPr/>
            </p:nvSpPr>
            <p:spPr bwMode="auto">
              <a:xfrm>
                <a:off x="3268" y="2956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038" name="Line 2089"/>
              <p:cNvSpPr>
                <a:spLocks noChangeShapeType="1"/>
              </p:cNvSpPr>
              <p:nvPr/>
            </p:nvSpPr>
            <p:spPr bwMode="auto">
              <a:xfrm>
                <a:off x="3268" y="2956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039" name="Line 2090"/>
              <p:cNvSpPr>
                <a:spLocks noChangeShapeType="1"/>
              </p:cNvSpPr>
              <p:nvPr/>
            </p:nvSpPr>
            <p:spPr bwMode="auto">
              <a:xfrm flipV="1">
                <a:off x="3268" y="2947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040" name="Line 2091"/>
              <p:cNvSpPr>
                <a:spLocks noChangeShapeType="1"/>
              </p:cNvSpPr>
              <p:nvPr/>
            </p:nvSpPr>
            <p:spPr bwMode="auto">
              <a:xfrm>
                <a:off x="3268" y="2947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041" name="Line 2092"/>
              <p:cNvSpPr>
                <a:spLocks noChangeShapeType="1"/>
              </p:cNvSpPr>
              <p:nvPr/>
            </p:nvSpPr>
            <p:spPr bwMode="auto">
              <a:xfrm>
                <a:off x="3268" y="2947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042" name="Line 2093"/>
              <p:cNvSpPr>
                <a:spLocks noChangeShapeType="1"/>
              </p:cNvSpPr>
              <p:nvPr/>
            </p:nvSpPr>
            <p:spPr bwMode="auto">
              <a:xfrm flipV="1">
                <a:off x="3268" y="2947"/>
                <a:ext cx="9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043" name="Line 2094"/>
              <p:cNvSpPr>
                <a:spLocks noChangeShapeType="1"/>
              </p:cNvSpPr>
              <p:nvPr/>
            </p:nvSpPr>
            <p:spPr bwMode="auto">
              <a:xfrm>
                <a:off x="3277" y="2947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044" name="Line 2095"/>
              <p:cNvSpPr>
                <a:spLocks noChangeShapeType="1"/>
              </p:cNvSpPr>
              <p:nvPr/>
            </p:nvSpPr>
            <p:spPr bwMode="auto">
              <a:xfrm>
                <a:off x="3277" y="2947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045" name="Line 2096"/>
              <p:cNvSpPr>
                <a:spLocks noChangeShapeType="1"/>
              </p:cNvSpPr>
              <p:nvPr/>
            </p:nvSpPr>
            <p:spPr bwMode="auto">
              <a:xfrm>
                <a:off x="3277" y="2947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046" name="Line 2097"/>
              <p:cNvSpPr>
                <a:spLocks noChangeShapeType="1"/>
              </p:cNvSpPr>
              <p:nvPr/>
            </p:nvSpPr>
            <p:spPr bwMode="auto">
              <a:xfrm>
                <a:off x="3277" y="2947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047" name="Line 2098"/>
              <p:cNvSpPr>
                <a:spLocks noChangeShapeType="1"/>
              </p:cNvSpPr>
              <p:nvPr/>
            </p:nvSpPr>
            <p:spPr bwMode="auto">
              <a:xfrm>
                <a:off x="3277" y="2956"/>
                <a:ext cx="9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048" name="Line 2099"/>
              <p:cNvSpPr>
                <a:spLocks noChangeShapeType="1"/>
              </p:cNvSpPr>
              <p:nvPr/>
            </p:nvSpPr>
            <p:spPr bwMode="auto">
              <a:xfrm>
                <a:off x="3286" y="2956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049" name="Line 2100"/>
              <p:cNvSpPr>
                <a:spLocks noChangeShapeType="1"/>
              </p:cNvSpPr>
              <p:nvPr/>
            </p:nvSpPr>
            <p:spPr bwMode="auto">
              <a:xfrm flipV="1">
                <a:off x="3286" y="2956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050" name="Line 2101"/>
              <p:cNvSpPr>
                <a:spLocks noChangeShapeType="1"/>
              </p:cNvSpPr>
              <p:nvPr/>
            </p:nvSpPr>
            <p:spPr bwMode="auto">
              <a:xfrm>
                <a:off x="3286" y="2956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051" name="Line 2102"/>
              <p:cNvSpPr>
                <a:spLocks noChangeShapeType="1"/>
              </p:cNvSpPr>
              <p:nvPr/>
            </p:nvSpPr>
            <p:spPr bwMode="auto">
              <a:xfrm>
                <a:off x="3286" y="2956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052" name="Line 2103"/>
              <p:cNvSpPr>
                <a:spLocks noChangeShapeType="1"/>
              </p:cNvSpPr>
              <p:nvPr/>
            </p:nvSpPr>
            <p:spPr bwMode="auto">
              <a:xfrm>
                <a:off x="3286" y="2956"/>
                <a:ext cx="9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053" name="Line 2104"/>
              <p:cNvSpPr>
                <a:spLocks noChangeShapeType="1"/>
              </p:cNvSpPr>
              <p:nvPr/>
            </p:nvSpPr>
            <p:spPr bwMode="auto">
              <a:xfrm>
                <a:off x="3295" y="2956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054" name="Line 2105"/>
              <p:cNvSpPr>
                <a:spLocks noChangeShapeType="1"/>
              </p:cNvSpPr>
              <p:nvPr/>
            </p:nvSpPr>
            <p:spPr bwMode="auto">
              <a:xfrm>
                <a:off x="3295" y="2965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055" name="Line 2106"/>
              <p:cNvSpPr>
                <a:spLocks noChangeShapeType="1"/>
              </p:cNvSpPr>
              <p:nvPr/>
            </p:nvSpPr>
            <p:spPr bwMode="auto">
              <a:xfrm>
                <a:off x="3295" y="2974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056" name="Line 2107"/>
              <p:cNvSpPr>
                <a:spLocks noChangeShapeType="1"/>
              </p:cNvSpPr>
              <p:nvPr/>
            </p:nvSpPr>
            <p:spPr bwMode="auto">
              <a:xfrm>
                <a:off x="3295" y="2974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057" name="Line 2108"/>
              <p:cNvSpPr>
                <a:spLocks noChangeShapeType="1"/>
              </p:cNvSpPr>
              <p:nvPr/>
            </p:nvSpPr>
            <p:spPr bwMode="auto">
              <a:xfrm>
                <a:off x="3295" y="2974"/>
                <a:ext cx="9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058" name="Line 2109"/>
              <p:cNvSpPr>
                <a:spLocks noChangeShapeType="1"/>
              </p:cNvSpPr>
              <p:nvPr/>
            </p:nvSpPr>
            <p:spPr bwMode="auto">
              <a:xfrm>
                <a:off x="3304" y="2983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059" name="Line 2110"/>
              <p:cNvSpPr>
                <a:spLocks noChangeShapeType="1"/>
              </p:cNvSpPr>
              <p:nvPr/>
            </p:nvSpPr>
            <p:spPr bwMode="auto">
              <a:xfrm>
                <a:off x="3304" y="2983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060" name="Line 2111"/>
              <p:cNvSpPr>
                <a:spLocks noChangeShapeType="1"/>
              </p:cNvSpPr>
              <p:nvPr/>
            </p:nvSpPr>
            <p:spPr bwMode="auto">
              <a:xfrm flipV="1">
                <a:off x="3304" y="2974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061" name="Line 2112"/>
              <p:cNvSpPr>
                <a:spLocks noChangeShapeType="1"/>
              </p:cNvSpPr>
              <p:nvPr/>
            </p:nvSpPr>
            <p:spPr bwMode="auto">
              <a:xfrm>
                <a:off x="3304" y="2974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062" name="Line 2113"/>
              <p:cNvSpPr>
                <a:spLocks noChangeShapeType="1"/>
              </p:cNvSpPr>
              <p:nvPr/>
            </p:nvSpPr>
            <p:spPr bwMode="auto">
              <a:xfrm>
                <a:off x="3304" y="2974"/>
                <a:ext cx="9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063" name="Line 2114"/>
              <p:cNvSpPr>
                <a:spLocks noChangeShapeType="1"/>
              </p:cNvSpPr>
              <p:nvPr/>
            </p:nvSpPr>
            <p:spPr bwMode="auto">
              <a:xfrm>
                <a:off x="3313" y="2983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064" name="Line 2115"/>
              <p:cNvSpPr>
                <a:spLocks noChangeShapeType="1"/>
              </p:cNvSpPr>
              <p:nvPr/>
            </p:nvSpPr>
            <p:spPr bwMode="auto">
              <a:xfrm>
                <a:off x="3313" y="2983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065" name="Line 2116"/>
              <p:cNvSpPr>
                <a:spLocks noChangeShapeType="1"/>
              </p:cNvSpPr>
              <p:nvPr/>
            </p:nvSpPr>
            <p:spPr bwMode="auto">
              <a:xfrm>
                <a:off x="3313" y="2992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066" name="Line 2117"/>
              <p:cNvSpPr>
                <a:spLocks noChangeShapeType="1"/>
              </p:cNvSpPr>
              <p:nvPr/>
            </p:nvSpPr>
            <p:spPr bwMode="auto">
              <a:xfrm>
                <a:off x="3313" y="3001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067" name="Line 2118"/>
              <p:cNvSpPr>
                <a:spLocks noChangeShapeType="1"/>
              </p:cNvSpPr>
              <p:nvPr/>
            </p:nvSpPr>
            <p:spPr bwMode="auto">
              <a:xfrm flipV="1">
                <a:off x="3313" y="2992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068" name="Line 2119"/>
              <p:cNvSpPr>
                <a:spLocks noChangeShapeType="1"/>
              </p:cNvSpPr>
              <p:nvPr/>
            </p:nvSpPr>
            <p:spPr bwMode="auto">
              <a:xfrm flipV="1">
                <a:off x="3313" y="2983"/>
                <a:ext cx="9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069" name="Line 2120"/>
              <p:cNvSpPr>
                <a:spLocks noChangeShapeType="1"/>
              </p:cNvSpPr>
              <p:nvPr/>
            </p:nvSpPr>
            <p:spPr bwMode="auto">
              <a:xfrm flipV="1">
                <a:off x="3322" y="2974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070" name="Line 2121"/>
              <p:cNvSpPr>
                <a:spLocks noChangeShapeType="1"/>
              </p:cNvSpPr>
              <p:nvPr/>
            </p:nvSpPr>
            <p:spPr bwMode="auto">
              <a:xfrm flipV="1">
                <a:off x="3322" y="2965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071" name="Line 2122"/>
              <p:cNvSpPr>
                <a:spLocks noChangeShapeType="1"/>
              </p:cNvSpPr>
              <p:nvPr/>
            </p:nvSpPr>
            <p:spPr bwMode="auto">
              <a:xfrm>
                <a:off x="3322" y="2965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072" name="Line 2123"/>
              <p:cNvSpPr>
                <a:spLocks noChangeShapeType="1"/>
              </p:cNvSpPr>
              <p:nvPr/>
            </p:nvSpPr>
            <p:spPr bwMode="auto">
              <a:xfrm flipV="1">
                <a:off x="3322" y="2956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073" name="Line 2124"/>
              <p:cNvSpPr>
                <a:spLocks noChangeShapeType="1"/>
              </p:cNvSpPr>
              <p:nvPr/>
            </p:nvSpPr>
            <p:spPr bwMode="auto">
              <a:xfrm>
                <a:off x="3322" y="2956"/>
                <a:ext cx="9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074" name="Line 2125"/>
              <p:cNvSpPr>
                <a:spLocks noChangeShapeType="1"/>
              </p:cNvSpPr>
              <p:nvPr/>
            </p:nvSpPr>
            <p:spPr bwMode="auto">
              <a:xfrm>
                <a:off x="3331" y="2956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075" name="Line 2126"/>
              <p:cNvSpPr>
                <a:spLocks noChangeShapeType="1"/>
              </p:cNvSpPr>
              <p:nvPr/>
            </p:nvSpPr>
            <p:spPr bwMode="auto">
              <a:xfrm>
                <a:off x="3331" y="2956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076" name="Line 2127"/>
              <p:cNvSpPr>
                <a:spLocks noChangeShapeType="1"/>
              </p:cNvSpPr>
              <p:nvPr/>
            </p:nvSpPr>
            <p:spPr bwMode="auto">
              <a:xfrm flipV="1">
                <a:off x="3331" y="2947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077" name="Line 2128"/>
              <p:cNvSpPr>
                <a:spLocks noChangeShapeType="1"/>
              </p:cNvSpPr>
              <p:nvPr/>
            </p:nvSpPr>
            <p:spPr bwMode="auto">
              <a:xfrm>
                <a:off x="3331" y="2947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078" name="Line 2129"/>
              <p:cNvSpPr>
                <a:spLocks noChangeShapeType="1"/>
              </p:cNvSpPr>
              <p:nvPr/>
            </p:nvSpPr>
            <p:spPr bwMode="auto">
              <a:xfrm>
                <a:off x="3331" y="2947"/>
                <a:ext cx="9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079" name="Line 2130"/>
              <p:cNvSpPr>
                <a:spLocks noChangeShapeType="1"/>
              </p:cNvSpPr>
              <p:nvPr/>
            </p:nvSpPr>
            <p:spPr bwMode="auto">
              <a:xfrm>
                <a:off x="3340" y="2947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080" name="Line 2131"/>
              <p:cNvSpPr>
                <a:spLocks noChangeShapeType="1"/>
              </p:cNvSpPr>
              <p:nvPr/>
            </p:nvSpPr>
            <p:spPr bwMode="auto">
              <a:xfrm>
                <a:off x="3340" y="2947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081" name="Line 2132"/>
              <p:cNvSpPr>
                <a:spLocks noChangeShapeType="1"/>
              </p:cNvSpPr>
              <p:nvPr/>
            </p:nvSpPr>
            <p:spPr bwMode="auto">
              <a:xfrm>
                <a:off x="3340" y="2947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082" name="Line 2133"/>
              <p:cNvSpPr>
                <a:spLocks noChangeShapeType="1"/>
              </p:cNvSpPr>
              <p:nvPr/>
            </p:nvSpPr>
            <p:spPr bwMode="auto">
              <a:xfrm>
                <a:off x="3340" y="2947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083" name="Line 2134"/>
              <p:cNvSpPr>
                <a:spLocks noChangeShapeType="1"/>
              </p:cNvSpPr>
              <p:nvPr/>
            </p:nvSpPr>
            <p:spPr bwMode="auto">
              <a:xfrm>
                <a:off x="3340" y="2947"/>
                <a:ext cx="9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084" name="Line 2135"/>
              <p:cNvSpPr>
                <a:spLocks noChangeShapeType="1"/>
              </p:cNvSpPr>
              <p:nvPr/>
            </p:nvSpPr>
            <p:spPr bwMode="auto">
              <a:xfrm>
                <a:off x="3349" y="2947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085" name="Line 2136"/>
              <p:cNvSpPr>
                <a:spLocks noChangeShapeType="1"/>
              </p:cNvSpPr>
              <p:nvPr/>
            </p:nvSpPr>
            <p:spPr bwMode="auto">
              <a:xfrm>
                <a:off x="3349" y="2947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086" name="Line 2137"/>
              <p:cNvSpPr>
                <a:spLocks noChangeShapeType="1"/>
              </p:cNvSpPr>
              <p:nvPr/>
            </p:nvSpPr>
            <p:spPr bwMode="auto">
              <a:xfrm>
                <a:off x="3349" y="2947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087" name="Line 2138"/>
              <p:cNvSpPr>
                <a:spLocks noChangeShapeType="1"/>
              </p:cNvSpPr>
              <p:nvPr/>
            </p:nvSpPr>
            <p:spPr bwMode="auto">
              <a:xfrm>
                <a:off x="3349" y="2956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088" name="Line 2139"/>
              <p:cNvSpPr>
                <a:spLocks noChangeShapeType="1"/>
              </p:cNvSpPr>
              <p:nvPr/>
            </p:nvSpPr>
            <p:spPr bwMode="auto">
              <a:xfrm>
                <a:off x="3349" y="2956"/>
                <a:ext cx="9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089" name="Line 2140"/>
              <p:cNvSpPr>
                <a:spLocks noChangeShapeType="1"/>
              </p:cNvSpPr>
              <p:nvPr/>
            </p:nvSpPr>
            <p:spPr bwMode="auto">
              <a:xfrm>
                <a:off x="3358" y="2956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090" name="Line 2141"/>
              <p:cNvSpPr>
                <a:spLocks noChangeShapeType="1"/>
              </p:cNvSpPr>
              <p:nvPr/>
            </p:nvSpPr>
            <p:spPr bwMode="auto">
              <a:xfrm>
                <a:off x="3358" y="2956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091" name="Line 2142"/>
              <p:cNvSpPr>
                <a:spLocks noChangeShapeType="1"/>
              </p:cNvSpPr>
              <p:nvPr/>
            </p:nvSpPr>
            <p:spPr bwMode="auto">
              <a:xfrm>
                <a:off x="3358" y="2956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092" name="Line 2143"/>
              <p:cNvSpPr>
                <a:spLocks noChangeShapeType="1"/>
              </p:cNvSpPr>
              <p:nvPr/>
            </p:nvSpPr>
            <p:spPr bwMode="auto">
              <a:xfrm>
                <a:off x="3358" y="2956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093" name="Line 2144"/>
              <p:cNvSpPr>
                <a:spLocks noChangeShapeType="1"/>
              </p:cNvSpPr>
              <p:nvPr/>
            </p:nvSpPr>
            <p:spPr bwMode="auto">
              <a:xfrm>
                <a:off x="3358" y="2965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094" name="Line 2145"/>
              <p:cNvSpPr>
                <a:spLocks noChangeShapeType="1"/>
              </p:cNvSpPr>
              <p:nvPr/>
            </p:nvSpPr>
            <p:spPr bwMode="auto">
              <a:xfrm>
                <a:off x="3358" y="2974"/>
                <a:ext cx="9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095" name="Line 2146"/>
              <p:cNvSpPr>
                <a:spLocks noChangeShapeType="1"/>
              </p:cNvSpPr>
              <p:nvPr/>
            </p:nvSpPr>
            <p:spPr bwMode="auto">
              <a:xfrm>
                <a:off x="3367" y="2983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096" name="Line 2147"/>
              <p:cNvSpPr>
                <a:spLocks noChangeShapeType="1"/>
              </p:cNvSpPr>
              <p:nvPr/>
            </p:nvSpPr>
            <p:spPr bwMode="auto">
              <a:xfrm>
                <a:off x="3367" y="2983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097" name="Line 2148"/>
              <p:cNvSpPr>
                <a:spLocks noChangeShapeType="1"/>
              </p:cNvSpPr>
              <p:nvPr/>
            </p:nvSpPr>
            <p:spPr bwMode="auto">
              <a:xfrm flipV="1">
                <a:off x="3367" y="2983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098" name="Line 2149"/>
              <p:cNvSpPr>
                <a:spLocks noChangeShapeType="1"/>
              </p:cNvSpPr>
              <p:nvPr/>
            </p:nvSpPr>
            <p:spPr bwMode="auto">
              <a:xfrm>
                <a:off x="3367" y="2983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099" name="Line 2150"/>
              <p:cNvSpPr>
                <a:spLocks noChangeShapeType="1"/>
              </p:cNvSpPr>
              <p:nvPr/>
            </p:nvSpPr>
            <p:spPr bwMode="auto">
              <a:xfrm>
                <a:off x="3367" y="2983"/>
                <a:ext cx="9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100" name="Line 2151"/>
              <p:cNvSpPr>
                <a:spLocks noChangeShapeType="1"/>
              </p:cNvSpPr>
              <p:nvPr/>
            </p:nvSpPr>
            <p:spPr bwMode="auto">
              <a:xfrm>
                <a:off x="3376" y="2983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101" name="Line 2152"/>
              <p:cNvSpPr>
                <a:spLocks noChangeShapeType="1"/>
              </p:cNvSpPr>
              <p:nvPr/>
            </p:nvSpPr>
            <p:spPr bwMode="auto">
              <a:xfrm>
                <a:off x="3376" y="2992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102" name="Line 2153"/>
              <p:cNvSpPr>
                <a:spLocks noChangeShapeType="1"/>
              </p:cNvSpPr>
              <p:nvPr/>
            </p:nvSpPr>
            <p:spPr bwMode="auto">
              <a:xfrm flipV="1">
                <a:off x="3376" y="2983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103" name="Line 2154"/>
              <p:cNvSpPr>
                <a:spLocks noChangeShapeType="1"/>
              </p:cNvSpPr>
              <p:nvPr/>
            </p:nvSpPr>
            <p:spPr bwMode="auto">
              <a:xfrm flipV="1">
                <a:off x="3376" y="2974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104" name="Line 2155"/>
              <p:cNvSpPr>
                <a:spLocks noChangeShapeType="1"/>
              </p:cNvSpPr>
              <p:nvPr/>
            </p:nvSpPr>
            <p:spPr bwMode="auto">
              <a:xfrm>
                <a:off x="3376" y="2974"/>
                <a:ext cx="9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105" name="Line 2156"/>
              <p:cNvSpPr>
                <a:spLocks noChangeShapeType="1"/>
              </p:cNvSpPr>
              <p:nvPr/>
            </p:nvSpPr>
            <p:spPr bwMode="auto">
              <a:xfrm flipV="1">
                <a:off x="3385" y="2965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106" name="Line 2157"/>
              <p:cNvSpPr>
                <a:spLocks noChangeShapeType="1"/>
              </p:cNvSpPr>
              <p:nvPr/>
            </p:nvSpPr>
            <p:spPr bwMode="auto">
              <a:xfrm flipV="1">
                <a:off x="3385" y="2956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107" name="Line 2158"/>
              <p:cNvSpPr>
                <a:spLocks noChangeShapeType="1"/>
              </p:cNvSpPr>
              <p:nvPr/>
            </p:nvSpPr>
            <p:spPr bwMode="auto">
              <a:xfrm flipV="1">
                <a:off x="3385" y="2947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108" name="Line 2159"/>
              <p:cNvSpPr>
                <a:spLocks noChangeShapeType="1"/>
              </p:cNvSpPr>
              <p:nvPr/>
            </p:nvSpPr>
            <p:spPr bwMode="auto">
              <a:xfrm>
                <a:off x="3385" y="2947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109" name="Line 2160"/>
              <p:cNvSpPr>
                <a:spLocks noChangeShapeType="1"/>
              </p:cNvSpPr>
              <p:nvPr/>
            </p:nvSpPr>
            <p:spPr bwMode="auto">
              <a:xfrm>
                <a:off x="3385" y="2947"/>
                <a:ext cx="9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110" name="Line 2161"/>
              <p:cNvSpPr>
                <a:spLocks noChangeShapeType="1"/>
              </p:cNvSpPr>
              <p:nvPr/>
            </p:nvSpPr>
            <p:spPr bwMode="auto">
              <a:xfrm flipV="1">
                <a:off x="3394" y="2938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111" name="Line 2162"/>
              <p:cNvSpPr>
                <a:spLocks noChangeShapeType="1"/>
              </p:cNvSpPr>
              <p:nvPr/>
            </p:nvSpPr>
            <p:spPr bwMode="auto">
              <a:xfrm>
                <a:off x="3394" y="2938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112" name="Line 2163"/>
              <p:cNvSpPr>
                <a:spLocks noChangeShapeType="1"/>
              </p:cNvSpPr>
              <p:nvPr/>
            </p:nvSpPr>
            <p:spPr bwMode="auto">
              <a:xfrm>
                <a:off x="3394" y="2938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113" name="Line 2164"/>
              <p:cNvSpPr>
                <a:spLocks noChangeShapeType="1"/>
              </p:cNvSpPr>
              <p:nvPr/>
            </p:nvSpPr>
            <p:spPr bwMode="auto">
              <a:xfrm>
                <a:off x="3394" y="2938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114" name="Line 2165"/>
              <p:cNvSpPr>
                <a:spLocks noChangeShapeType="1"/>
              </p:cNvSpPr>
              <p:nvPr/>
            </p:nvSpPr>
            <p:spPr bwMode="auto">
              <a:xfrm>
                <a:off x="3394" y="2947"/>
                <a:ext cx="9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115" name="Line 2166"/>
              <p:cNvSpPr>
                <a:spLocks noChangeShapeType="1"/>
              </p:cNvSpPr>
              <p:nvPr/>
            </p:nvSpPr>
            <p:spPr bwMode="auto">
              <a:xfrm>
                <a:off x="3403" y="2947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116" name="Line 2167"/>
              <p:cNvSpPr>
                <a:spLocks noChangeShapeType="1"/>
              </p:cNvSpPr>
              <p:nvPr/>
            </p:nvSpPr>
            <p:spPr bwMode="auto">
              <a:xfrm>
                <a:off x="3403" y="2956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117" name="Line 2168"/>
              <p:cNvSpPr>
                <a:spLocks noChangeShapeType="1"/>
              </p:cNvSpPr>
              <p:nvPr/>
            </p:nvSpPr>
            <p:spPr bwMode="auto">
              <a:xfrm>
                <a:off x="3403" y="2965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118" name="Line 2169"/>
              <p:cNvSpPr>
                <a:spLocks noChangeShapeType="1"/>
              </p:cNvSpPr>
              <p:nvPr/>
            </p:nvSpPr>
            <p:spPr bwMode="auto">
              <a:xfrm>
                <a:off x="3403" y="2965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119" name="Line 2170"/>
              <p:cNvSpPr>
                <a:spLocks noChangeShapeType="1"/>
              </p:cNvSpPr>
              <p:nvPr/>
            </p:nvSpPr>
            <p:spPr bwMode="auto">
              <a:xfrm>
                <a:off x="3403" y="2965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120" name="Line 2171"/>
              <p:cNvSpPr>
                <a:spLocks noChangeShapeType="1"/>
              </p:cNvSpPr>
              <p:nvPr/>
            </p:nvSpPr>
            <p:spPr bwMode="auto">
              <a:xfrm>
                <a:off x="3403" y="2965"/>
                <a:ext cx="9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121" name="Line 2172"/>
              <p:cNvSpPr>
                <a:spLocks noChangeShapeType="1"/>
              </p:cNvSpPr>
              <p:nvPr/>
            </p:nvSpPr>
            <p:spPr bwMode="auto">
              <a:xfrm>
                <a:off x="3412" y="2965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122" name="Line 2173"/>
              <p:cNvSpPr>
                <a:spLocks noChangeShapeType="1"/>
              </p:cNvSpPr>
              <p:nvPr/>
            </p:nvSpPr>
            <p:spPr bwMode="auto">
              <a:xfrm>
                <a:off x="3412" y="2974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123" name="Line 2174"/>
              <p:cNvSpPr>
                <a:spLocks noChangeShapeType="1"/>
              </p:cNvSpPr>
              <p:nvPr/>
            </p:nvSpPr>
            <p:spPr bwMode="auto">
              <a:xfrm>
                <a:off x="3412" y="2983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124" name="Line 2175"/>
              <p:cNvSpPr>
                <a:spLocks noChangeShapeType="1"/>
              </p:cNvSpPr>
              <p:nvPr/>
            </p:nvSpPr>
            <p:spPr bwMode="auto">
              <a:xfrm>
                <a:off x="3412" y="2992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125" name="Line 2176"/>
              <p:cNvSpPr>
                <a:spLocks noChangeShapeType="1"/>
              </p:cNvSpPr>
              <p:nvPr/>
            </p:nvSpPr>
            <p:spPr bwMode="auto">
              <a:xfrm>
                <a:off x="3412" y="3001"/>
                <a:ext cx="9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126" name="Line 2177"/>
              <p:cNvSpPr>
                <a:spLocks noChangeShapeType="1"/>
              </p:cNvSpPr>
              <p:nvPr/>
            </p:nvSpPr>
            <p:spPr bwMode="auto">
              <a:xfrm flipV="1">
                <a:off x="3421" y="2992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127" name="Line 2178"/>
              <p:cNvSpPr>
                <a:spLocks noChangeShapeType="1"/>
              </p:cNvSpPr>
              <p:nvPr/>
            </p:nvSpPr>
            <p:spPr bwMode="auto">
              <a:xfrm flipV="1">
                <a:off x="3421" y="2983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128" name="Line 2179"/>
              <p:cNvSpPr>
                <a:spLocks noChangeShapeType="1"/>
              </p:cNvSpPr>
              <p:nvPr/>
            </p:nvSpPr>
            <p:spPr bwMode="auto">
              <a:xfrm flipV="1">
                <a:off x="3421" y="2974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129" name="Line 2180"/>
              <p:cNvSpPr>
                <a:spLocks noChangeShapeType="1"/>
              </p:cNvSpPr>
              <p:nvPr/>
            </p:nvSpPr>
            <p:spPr bwMode="auto">
              <a:xfrm>
                <a:off x="3421" y="2974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130" name="Line 2181"/>
              <p:cNvSpPr>
                <a:spLocks noChangeShapeType="1"/>
              </p:cNvSpPr>
              <p:nvPr/>
            </p:nvSpPr>
            <p:spPr bwMode="auto">
              <a:xfrm flipV="1">
                <a:off x="3421" y="2965"/>
                <a:ext cx="9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131" name="Line 2182"/>
              <p:cNvSpPr>
                <a:spLocks noChangeShapeType="1"/>
              </p:cNvSpPr>
              <p:nvPr/>
            </p:nvSpPr>
            <p:spPr bwMode="auto">
              <a:xfrm flipV="1">
                <a:off x="3430" y="2956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132" name="Line 2183"/>
              <p:cNvSpPr>
                <a:spLocks noChangeShapeType="1"/>
              </p:cNvSpPr>
              <p:nvPr/>
            </p:nvSpPr>
            <p:spPr bwMode="auto">
              <a:xfrm flipV="1">
                <a:off x="3430" y="2947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133" name="Line 2184"/>
              <p:cNvSpPr>
                <a:spLocks noChangeShapeType="1"/>
              </p:cNvSpPr>
              <p:nvPr/>
            </p:nvSpPr>
            <p:spPr bwMode="auto">
              <a:xfrm flipV="1">
                <a:off x="3430" y="2938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134" name="Line 2185"/>
              <p:cNvSpPr>
                <a:spLocks noChangeShapeType="1"/>
              </p:cNvSpPr>
              <p:nvPr/>
            </p:nvSpPr>
            <p:spPr bwMode="auto">
              <a:xfrm>
                <a:off x="3430" y="2938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135" name="Line 2186"/>
              <p:cNvSpPr>
                <a:spLocks noChangeShapeType="1"/>
              </p:cNvSpPr>
              <p:nvPr/>
            </p:nvSpPr>
            <p:spPr bwMode="auto">
              <a:xfrm>
                <a:off x="3430" y="2938"/>
                <a:ext cx="9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136" name="Line 2187"/>
              <p:cNvSpPr>
                <a:spLocks noChangeShapeType="1"/>
              </p:cNvSpPr>
              <p:nvPr/>
            </p:nvSpPr>
            <p:spPr bwMode="auto">
              <a:xfrm>
                <a:off x="3439" y="2938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137" name="Line 2188"/>
              <p:cNvSpPr>
                <a:spLocks noChangeShapeType="1"/>
              </p:cNvSpPr>
              <p:nvPr/>
            </p:nvSpPr>
            <p:spPr bwMode="auto">
              <a:xfrm>
                <a:off x="3439" y="2938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138" name="Line 2189"/>
              <p:cNvSpPr>
                <a:spLocks noChangeShapeType="1"/>
              </p:cNvSpPr>
              <p:nvPr/>
            </p:nvSpPr>
            <p:spPr bwMode="auto">
              <a:xfrm>
                <a:off x="3439" y="2938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139" name="Line 2190"/>
              <p:cNvSpPr>
                <a:spLocks noChangeShapeType="1"/>
              </p:cNvSpPr>
              <p:nvPr/>
            </p:nvSpPr>
            <p:spPr bwMode="auto">
              <a:xfrm>
                <a:off x="3439" y="2947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140" name="Line 2191"/>
              <p:cNvSpPr>
                <a:spLocks noChangeShapeType="1"/>
              </p:cNvSpPr>
              <p:nvPr/>
            </p:nvSpPr>
            <p:spPr bwMode="auto">
              <a:xfrm>
                <a:off x="3439" y="2947"/>
                <a:ext cx="9" cy="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141" name="Line 2192"/>
              <p:cNvSpPr>
                <a:spLocks noChangeShapeType="1"/>
              </p:cNvSpPr>
              <p:nvPr/>
            </p:nvSpPr>
            <p:spPr bwMode="auto">
              <a:xfrm>
                <a:off x="3448" y="2965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114257" name="Group 2193"/>
            <p:cNvGrpSpPr>
              <a:grpSpLocks/>
            </p:cNvGrpSpPr>
            <p:nvPr/>
          </p:nvGrpSpPr>
          <p:grpSpPr bwMode="auto">
            <a:xfrm>
              <a:off x="3448" y="2902"/>
              <a:ext cx="343" cy="126"/>
              <a:chOff x="3448" y="2902"/>
              <a:chExt cx="343" cy="126"/>
            </a:xfrm>
          </p:grpSpPr>
          <p:sp>
            <p:nvSpPr>
              <p:cNvPr id="114742" name="Line 2194"/>
              <p:cNvSpPr>
                <a:spLocks noChangeShapeType="1"/>
              </p:cNvSpPr>
              <p:nvPr/>
            </p:nvSpPr>
            <p:spPr bwMode="auto">
              <a:xfrm>
                <a:off x="3448" y="2974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743" name="Line 2195"/>
              <p:cNvSpPr>
                <a:spLocks noChangeShapeType="1"/>
              </p:cNvSpPr>
              <p:nvPr/>
            </p:nvSpPr>
            <p:spPr bwMode="auto">
              <a:xfrm>
                <a:off x="3448" y="2983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744" name="Line 2196"/>
              <p:cNvSpPr>
                <a:spLocks noChangeShapeType="1"/>
              </p:cNvSpPr>
              <p:nvPr/>
            </p:nvSpPr>
            <p:spPr bwMode="auto">
              <a:xfrm>
                <a:off x="3448" y="2992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745" name="Line 2197"/>
              <p:cNvSpPr>
                <a:spLocks noChangeShapeType="1"/>
              </p:cNvSpPr>
              <p:nvPr/>
            </p:nvSpPr>
            <p:spPr bwMode="auto">
              <a:xfrm>
                <a:off x="3448" y="2992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746" name="Line 2198"/>
              <p:cNvSpPr>
                <a:spLocks noChangeShapeType="1"/>
              </p:cNvSpPr>
              <p:nvPr/>
            </p:nvSpPr>
            <p:spPr bwMode="auto">
              <a:xfrm>
                <a:off x="3448" y="2992"/>
                <a:ext cx="9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747" name="Line 2199"/>
              <p:cNvSpPr>
                <a:spLocks noChangeShapeType="1"/>
              </p:cNvSpPr>
              <p:nvPr/>
            </p:nvSpPr>
            <p:spPr bwMode="auto">
              <a:xfrm>
                <a:off x="3457" y="2992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748" name="Line 2200"/>
              <p:cNvSpPr>
                <a:spLocks noChangeShapeType="1"/>
              </p:cNvSpPr>
              <p:nvPr/>
            </p:nvSpPr>
            <p:spPr bwMode="auto">
              <a:xfrm>
                <a:off x="3457" y="2992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749" name="Line 2201"/>
              <p:cNvSpPr>
                <a:spLocks noChangeShapeType="1"/>
              </p:cNvSpPr>
              <p:nvPr/>
            </p:nvSpPr>
            <p:spPr bwMode="auto">
              <a:xfrm>
                <a:off x="3457" y="2992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750" name="Line 2202"/>
              <p:cNvSpPr>
                <a:spLocks noChangeShapeType="1"/>
              </p:cNvSpPr>
              <p:nvPr/>
            </p:nvSpPr>
            <p:spPr bwMode="auto">
              <a:xfrm flipV="1">
                <a:off x="3457" y="2983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751" name="Line 2203"/>
              <p:cNvSpPr>
                <a:spLocks noChangeShapeType="1"/>
              </p:cNvSpPr>
              <p:nvPr/>
            </p:nvSpPr>
            <p:spPr bwMode="auto">
              <a:xfrm flipV="1">
                <a:off x="3457" y="2974"/>
                <a:ext cx="9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752" name="Line 2204"/>
              <p:cNvSpPr>
                <a:spLocks noChangeShapeType="1"/>
              </p:cNvSpPr>
              <p:nvPr/>
            </p:nvSpPr>
            <p:spPr bwMode="auto">
              <a:xfrm flipV="1">
                <a:off x="3466" y="2965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753" name="Line 2205"/>
              <p:cNvSpPr>
                <a:spLocks noChangeShapeType="1"/>
              </p:cNvSpPr>
              <p:nvPr/>
            </p:nvSpPr>
            <p:spPr bwMode="auto">
              <a:xfrm flipV="1">
                <a:off x="3466" y="2956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754" name="Line 2206"/>
              <p:cNvSpPr>
                <a:spLocks noChangeShapeType="1"/>
              </p:cNvSpPr>
              <p:nvPr/>
            </p:nvSpPr>
            <p:spPr bwMode="auto">
              <a:xfrm flipV="1">
                <a:off x="3466" y="2938"/>
                <a:ext cx="1" cy="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755" name="Line 2207"/>
              <p:cNvSpPr>
                <a:spLocks noChangeShapeType="1"/>
              </p:cNvSpPr>
              <p:nvPr/>
            </p:nvSpPr>
            <p:spPr bwMode="auto">
              <a:xfrm flipV="1">
                <a:off x="3466" y="2929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756" name="Line 2208"/>
              <p:cNvSpPr>
                <a:spLocks noChangeShapeType="1"/>
              </p:cNvSpPr>
              <p:nvPr/>
            </p:nvSpPr>
            <p:spPr bwMode="auto">
              <a:xfrm flipV="1">
                <a:off x="3466" y="2920"/>
                <a:ext cx="9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757" name="Line 2209"/>
              <p:cNvSpPr>
                <a:spLocks noChangeShapeType="1"/>
              </p:cNvSpPr>
              <p:nvPr/>
            </p:nvSpPr>
            <p:spPr bwMode="auto">
              <a:xfrm>
                <a:off x="3475" y="2920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758" name="Line 2210"/>
              <p:cNvSpPr>
                <a:spLocks noChangeShapeType="1"/>
              </p:cNvSpPr>
              <p:nvPr/>
            </p:nvSpPr>
            <p:spPr bwMode="auto">
              <a:xfrm>
                <a:off x="3475" y="2920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759" name="Line 2211"/>
              <p:cNvSpPr>
                <a:spLocks noChangeShapeType="1"/>
              </p:cNvSpPr>
              <p:nvPr/>
            </p:nvSpPr>
            <p:spPr bwMode="auto">
              <a:xfrm>
                <a:off x="3475" y="2920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760" name="Line 2212"/>
              <p:cNvSpPr>
                <a:spLocks noChangeShapeType="1"/>
              </p:cNvSpPr>
              <p:nvPr/>
            </p:nvSpPr>
            <p:spPr bwMode="auto">
              <a:xfrm>
                <a:off x="3475" y="2920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761" name="Line 2213"/>
              <p:cNvSpPr>
                <a:spLocks noChangeShapeType="1"/>
              </p:cNvSpPr>
              <p:nvPr/>
            </p:nvSpPr>
            <p:spPr bwMode="auto">
              <a:xfrm>
                <a:off x="3475" y="2920"/>
                <a:ext cx="9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762" name="Line 2214"/>
              <p:cNvSpPr>
                <a:spLocks noChangeShapeType="1"/>
              </p:cNvSpPr>
              <p:nvPr/>
            </p:nvSpPr>
            <p:spPr bwMode="auto">
              <a:xfrm>
                <a:off x="3484" y="2929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763" name="Line 2215"/>
              <p:cNvSpPr>
                <a:spLocks noChangeShapeType="1"/>
              </p:cNvSpPr>
              <p:nvPr/>
            </p:nvSpPr>
            <p:spPr bwMode="auto">
              <a:xfrm>
                <a:off x="3484" y="2938"/>
                <a:ext cx="1" cy="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764" name="Line 2216"/>
              <p:cNvSpPr>
                <a:spLocks noChangeShapeType="1"/>
              </p:cNvSpPr>
              <p:nvPr/>
            </p:nvSpPr>
            <p:spPr bwMode="auto">
              <a:xfrm>
                <a:off x="3484" y="2956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765" name="Line 2217"/>
              <p:cNvSpPr>
                <a:spLocks noChangeShapeType="1"/>
              </p:cNvSpPr>
              <p:nvPr/>
            </p:nvSpPr>
            <p:spPr bwMode="auto">
              <a:xfrm>
                <a:off x="3484" y="2965"/>
                <a:ext cx="1" cy="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766" name="Line 2218"/>
              <p:cNvSpPr>
                <a:spLocks noChangeShapeType="1"/>
              </p:cNvSpPr>
              <p:nvPr/>
            </p:nvSpPr>
            <p:spPr bwMode="auto">
              <a:xfrm>
                <a:off x="3484" y="2983"/>
                <a:ext cx="9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767" name="Line 2219"/>
              <p:cNvSpPr>
                <a:spLocks noChangeShapeType="1"/>
              </p:cNvSpPr>
              <p:nvPr/>
            </p:nvSpPr>
            <p:spPr bwMode="auto">
              <a:xfrm>
                <a:off x="3493" y="2992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768" name="Line 2220"/>
              <p:cNvSpPr>
                <a:spLocks noChangeShapeType="1"/>
              </p:cNvSpPr>
              <p:nvPr/>
            </p:nvSpPr>
            <p:spPr bwMode="auto">
              <a:xfrm>
                <a:off x="3493" y="3001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769" name="Line 2221"/>
              <p:cNvSpPr>
                <a:spLocks noChangeShapeType="1"/>
              </p:cNvSpPr>
              <p:nvPr/>
            </p:nvSpPr>
            <p:spPr bwMode="auto">
              <a:xfrm>
                <a:off x="3493" y="3010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770" name="Line 2222"/>
              <p:cNvSpPr>
                <a:spLocks noChangeShapeType="1"/>
              </p:cNvSpPr>
              <p:nvPr/>
            </p:nvSpPr>
            <p:spPr bwMode="auto">
              <a:xfrm>
                <a:off x="3493" y="3010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771" name="Line 2223"/>
              <p:cNvSpPr>
                <a:spLocks noChangeShapeType="1"/>
              </p:cNvSpPr>
              <p:nvPr/>
            </p:nvSpPr>
            <p:spPr bwMode="auto">
              <a:xfrm>
                <a:off x="3493" y="3010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772" name="Line 2224"/>
              <p:cNvSpPr>
                <a:spLocks noChangeShapeType="1"/>
              </p:cNvSpPr>
              <p:nvPr/>
            </p:nvSpPr>
            <p:spPr bwMode="auto">
              <a:xfrm>
                <a:off x="3493" y="3019"/>
                <a:ext cx="9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773" name="Line 2225"/>
              <p:cNvSpPr>
                <a:spLocks noChangeShapeType="1"/>
              </p:cNvSpPr>
              <p:nvPr/>
            </p:nvSpPr>
            <p:spPr bwMode="auto">
              <a:xfrm>
                <a:off x="3502" y="3019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774" name="Line 2226"/>
              <p:cNvSpPr>
                <a:spLocks noChangeShapeType="1"/>
              </p:cNvSpPr>
              <p:nvPr/>
            </p:nvSpPr>
            <p:spPr bwMode="auto">
              <a:xfrm flipV="1">
                <a:off x="3502" y="3019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775" name="Line 2227"/>
              <p:cNvSpPr>
                <a:spLocks noChangeShapeType="1"/>
              </p:cNvSpPr>
              <p:nvPr/>
            </p:nvSpPr>
            <p:spPr bwMode="auto">
              <a:xfrm flipV="1">
                <a:off x="3502" y="3001"/>
                <a:ext cx="1" cy="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776" name="Line 2228"/>
              <p:cNvSpPr>
                <a:spLocks noChangeShapeType="1"/>
              </p:cNvSpPr>
              <p:nvPr/>
            </p:nvSpPr>
            <p:spPr bwMode="auto">
              <a:xfrm flipV="1">
                <a:off x="3502" y="2983"/>
                <a:ext cx="1" cy="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777" name="Line 2229"/>
              <p:cNvSpPr>
                <a:spLocks noChangeShapeType="1"/>
              </p:cNvSpPr>
              <p:nvPr/>
            </p:nvSpPr>
            <p:spPr bwMode="auto">
              <a:xfrm flipV="1">
                <a:off x="3502" y="2965"/>
                <a:ext cx="9" cy="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778" name="Line 2230"/>
              <p:cNvSpPr>
                <a:spLocks noChangeShapeType="1"/>
              </p:cNvSpPr>
              <p:nvPr/>
            </p:nvSpPr>
            <p:spPr bwMode="auto">
              <a:xfrm flipV="1">
                <a:off x="3511" y="2947"/>
                <a:ext cx="1" cy="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779" name="Line 2231"/>
              <p:cNvSpPr>
                <a:spLocks noChangeShapeType="1"/>
              </p:cNvSpPr>
              <p:nvPr/>
            </p:nvSpPr>
            <p:spPr bwMode="auto">
              <a:xfrm flipV="1">
                <a:off x="3511" y="2929"/>
                <a:ext cx="1" cy="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780" name="Line 2232"/>
              <p:cNvSpPr>
                <a:spLocks noChangeShapeType="1"/>
              </p:cNvSpPr>
              <p:nvPr/>
            </p:nvSpPr>
            <p:spPr bwMode="auto">
              <a:xfrm flipV="1">
                <a:off x="3511" y="2920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781" name="Line 2233"/>
              <p:cNvSpPr>
                <a:spLocks noChangeShapeType="1"/>
              </p:cNvSpPr>
              <p:nvPr/>
            </p:nvSpPr>
            <p:spPr bwMode="auto">
              <a:xfrm flipV="1">
                <a:off x="3511" y="2911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782" name="Line 2234"/>
              <p:cNvSpPr>
                <a:spLocks noChangeShapeType="1"/>
              </p:cNvSpPr>
              <p:nvPr/>
            </p:nvSpPr>
            <p:spPr bwMode="auto">
              <a:xfrm>
                <a:off x="3511" y="2911"/>
                <a:ext cx="9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783" name="Line 2235"/>
              <p:cNvSpPr>
                <a:spLocks noChangeShapeType="1"/>
              </p:cNvSpPr>
              <p:nvPr/>
            </p:nvSpPr>
            <p:spPr bwMode="auto">
              <a:xfrm flipV="1">
                <a:off x="3520" y="2902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784" name="Line 2236"/>
              <p:cNvSpPr>
                <a:spLocks noChangeShapeType="1"/>
              </p:cNvSpPr>
              <p:nvPr/>
            </p:nvSpPr>
            <p:spPr bwMode="auto">
              <a:xfrm>
                <a:off x="3520" y="2902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785" name="Line 2237"/>
              <p:cNvSpPr>
                <a:spLocks noChangeShapeType="1"/>
              </p:cNvSpPr>
              <p:nvPr/>
            </p:nvSpPr>
            <p:spPr bwMode="auto">
              <a:xfrm>
                <a:off x="3520" y="2902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786" name="Line 2238"/>
              <p:cNvSpPr>
                <a:spLocks noChangeShapeType="1"/>
              </p:cNvSpPr>
              <p:nvPr/>
            </p:nvSpPr>
            <p:spPr bwMode="auto">
              <a:xfrm>
                <a:off x="3520" y="2911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787" name="Line 2239"/>
              <p:cNvSpPr>
                <a:spLocks noChangeShapeType="1"/>
              </p:cNvSpPr>
              <p:nvPr/>
            </p:nvSpPr>
            <p:spPr bwMode="auto">
              <a:xfrm>
                <a:off x="3520" y="2911"/>
                <a:ext cx="9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788" name="Line 2240"/>
              <p:cNvSpPr>
                <a:spLocks noChangeShapeType="1"/>
              </p:cNvSpPr>
              <p:nvPr/>
            </p:nvSpPr>
            <p:spPr bwMode="auto">
              <a:xfrm>
                <a:off x="3529" y="2920"/>
                <a:ext cx="1" cy="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789" name="Line 2241"/>
              <p:cNvSpPr>
                <a:spLocks noChangeShapeType="1"/>
              </p:cNvSpPr>
              <p:nvPr/>
            </p:nvSpPr>
            <p:spPr bwMode="auto">
              <a:xfrm>
                <a:off x="3529" y="2938"/>
                <a:ext cx="1" cy="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790" name="Line 2242"/>
              <p:cNvSpPr>
                <a:spLocks noChangeShapeType="1"/>
              </p:cNvSpPr>
              <p:nvPr/>
            </p:nvSpPr>
            <p:spPr bwMode="auto">
              <a:xfrm>
                <a:off x="3529" y="2956"/>
                <a:ext cx="1" cy="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791" name="Line 2243"/>
              <p:cNvSpPr>
                <a:spLocks noChangeShapeType="1"/>
              </p:cNvSpPr>
              <p:nvPr/>
            </p:nvSpPr>
            <p:spPr bwMode="auto">
              <a:xfrm>
                <a:off x="3529" y="2974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792" name="Line 2244"/>
              <p:cNvSpPr>
                <a:spLocks noChangeShapeType="1"/>
              </p:cNvSpPr>
              <p:nvPr/>
            </p:nvSpPr>
            <p:spPr bwMode="auto">
              <a:xfrm>
                <a:off x="3529" y="2983"/>
                <a:ext cx="9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793" name="Line 2245"/>
              <p:cNvSpPr>
                <a:spLocks noChangeShapeType="1"/>
              </p:cNvSpPr>
              <p:nvPr/>
            </p:nvSpPr>
            <p:spPr bwMode="auto">
              <a:xfrm>
                <a:off x="3538" y="2992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794" name="Line 2246"/>
              <p:cNvSpPr>
                <a:spLocks noChangeShapeType="1"/>
              </p:cNvSpPr>
              <p:nvPr/>
            </p:nvSpPr>
            <p:spPr bwMode="auto">
              <a:xfrm>
                <a:off x="3538" y="3001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795" name="Line 2247"/>
              <p:cNvSpPr>
                <a:spLocks noChangeShapeType="1"/>
              </p:cNvSpPr>
              <p:nvPr/>
            </p:nvSpPr>
            <p:spPr bwMode="auto">
              <a:xfrm>
                <a:off x="3538" y="3010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796" name="Line 2248"/>
              <p:cNvSpPr>
                <a:spLocks noChangeShapeType="1"/>
              </p:cNvSpPr>
              <p:nvPr/>
            </p:nvSpPr>
            <p:spPr bwMode="auto">
              <a:xfrm>
                <a:off x="3538" y="3010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797" name="Line 2249"/>
              <p:cNvSpPr>
                <a:spLocks noChangeShapeType="1"/>
              </p:cNvSpPr>
              <p:nvPr/>
            </p:nvSpPr>
            <p:spPr bwMode="auto">
              <a:xfrm>
                <a:off x="3538" y="3010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798" name="Line 2250"/>
              <p:cNvSpPr>
                <a:spLocks noChangeShapeType="1"/>
              </p:cNvSpPr>
              <p:nvPr/>
            </p:nvSpPr>
            <p:spPr bwMode="auto">
              <a:xfrm>
                <a:off x="3538" y="3019"/>
                <a:ext cx="9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799" name="Line 2251"/>
              <p:cNvSpPr>
                <a:spLocks noChangeShapeType="1"/>
              </p:cNvSpPr>
              <p:nvPr/>
            </p:nvSpPr>
            <p:spPr bwMode="auto">
              <a:xfrm flipV="1">
                <a:off x="3547" y="3010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800" name="Line 2252"/>
              <p:cNvSpPr>
                <a:spLocks noChangeShapeType="1"/>
              </p:cNvSpPr>
              <p:nvPr/>
            </p:nvSpPr>
            <p:spPr bwMode="auto">
              <a:xfrm>
                <a:off x="3547" y="3010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801" name="Line 2253"/>
              <p:cNvSpPr>
                <a:spLocks noChangeShapeType="1"/>
              </p:cNvSpPr>
              <p:nvPr/>
            </p:nvSpPr>
            <p:spPr bwMode="auto">
              <a:xfrm flipV="1">
                <a:off x="3547" y="3001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802" name="Line 2254"/>
              <p:cNvSpPr>
                <a:spLocks noChangeShapeType="1"/>
              </p:cNvSpPr>
              <p:nvPr/>
            </p:nvSpPr>
            <p:spPr bwMode="auto">
              <a:xfrm>
                <a:off x="3547" y="3001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803" name="Line 2255"/>
              <p:cNvSpPr>
                <a:spLocks noChangeShapeType="1"/>
              </p:cNvSpPr>
              <p:nvPr/>
            </p:nvSpPr>
            <p:spPr bwMode="auto">
              <a:xfrm flipV="1">
                <a:off x="3547" y="2992"/>
                <a:ext cx="9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804" name="Line 2256"/>
              <p:cNvSpPr>
                <a:spLocks noChangeShapeType="1"/>
              </p:cNvSpPr>
              <p:nvPr/>
            </p:nvSpPr>
            <p:spPr bwMode="auto">
              <a:xfrm flipV="1">
                <a:off x="3556" y="2983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805" name="Line 2257"/>
              <p:cNvSpPr>
                <a:spLocks noChangeShapeType="1"/>
              </p:cNvSpPr>
              <p:nvPr/>
            </p:nvSpPr>
            <p:spPr bwMode="auto">
              <a:xfrm flipV="1">
                <a:off x="3556" y="2965"/>
                <a:ext cx="1" cy="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806" name="Line 2258"/>
              <p:cNvSpPr>
                <a:spLocks noChangeShapeType="1"/>
              </p:cNvSpPr>
              <p:nvPr/>
            </p:nvSpPr>
            <p:spPr bwMode="auto">
              <a:xfrm flipV="1">
                <a:off x="3556" y="2947"/>
                <a:ext cx="1" cy="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807" name="Line 2259"/>
              <p:cNvSpPr>
                <a:spLocks noChangeShapeType="1"/>
              </p:cNvSpPr>
              <p:nvPr/>
            </p:nvSpPr>
            <p:spPr bwMode="auto">
              <a:xfrm flipV="1">
                <a:off x="3556" y="2929"/>
                <a:ext cx="1" cy="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808" name="Line 2260"/>
              <p:cNvSpPr>
                <a:spLocks noChangeShapeType="1"/>
              </p:cNvSpPr>
              <p:nvPr/>
            </p:nvSpPr>
            <p:spPr bwMode="auto">
              <a:xfrm flipV="1">
                <a:off x="3556" y="2920"/>
                <a:ext cx="9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809" name="Line 2261"/>
              <p:cNvSpPr>
                <a:spLocks noChangeShapeType="1"/>
              </p:cNvSpPr>
              <p:nvPr/>
            </p:nvSpPr>
            <p:spPr bwMode="auto">
              <a:xfrm flipV="1">
                <a:off x="3565" y="2911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810" name="Line 2262"/>
              <p:cNvSpPr>
                <a:spLocks noChangeShapeType="1"/>
              </p:cNvSpPr>
              <p:nvPr/>
            </p:nvSpPr>
            <p:spPr bwMode="auto">
              <a:xfrm>
                <a:off x="3565" y="2911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811" name="Line 2263"/>
              <p:cNvSpPr>
                <a:spLocks noChangeShapeType="1"/>
              </p:cNvSpPr>
              <p:nvPr/>
            </p:nvSpPr>
            <p:spPr bwMode="auto">
              <a:xfrm>
                <a:off x="3565" y="2911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812" name="Line 2264"/>
              <p:cNvSpPr>
                <a:spLocks noChangeShapeType="1"/>
              </p:cNvSpPr>
              <p:nvPr/>
            </p:nvSpPr>
            <p:spPr bwMode="auto">
              <a:xfrm>
                <a:off x="3565" y="2911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813" name="Line 2265"/>
              <p:cNvSpPr>
                <a:spLocks noChangeShapeType="1"/>
              </p:cNvSpPr>
              <p:nvPr/>
            </p:nvSpPr>
            <p:spPr bwMode="auto">
              <a:xfrm>
                <a:off x="3565" y="2911"/>
                <a:ext cx="9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814" name="Line 2266"/>
              <p:cNvSpPr>
                <a:spLocks noChangeShapeType="1"/>
              </p:cNvSpPr>
              <p:nvPr/>
            </p:nvSpPr>
            <p:spPr bwMode="auto">
              <a:xfrm>
                <a:off x="3574" y="2920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815" name="Line 2267"/>
              <p:cNvSpPr>
                <a:spLocks noChangeShapeType="1"/>
              </p:cNvSpPr>
              <p:nvPr/>
            </p:nvSpPr>
            <p:spPr bwMode="auto">
              <a:xfrm>
                <a:off x="3574" y="2920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816" name="Line 2268"/>
              <p:cNvSpPr>
                <a:spLocks noChangeShapeType="1"/>
              </p:cNvSpPr>
              <p:nvPr/>
            </p:nvSpPr>
            <p:spPr bwMode="auto">
              <a:xfrm>
                <a:off x="3574" y="2929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817" name="Line 2269"/>
              <p:cNvSpPr>
                <a:spLocks noChangeShapeType="1"/>
              </p:cNvSpPr>
              <p:nvPr/>
            </p:nvSpPr>
            <p:spPr bwMode="auto">
              <a:xfrm>
                <a:off x="3574" y="2938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818" name="Line 2270"/>
              <p:cNvSpPr>
                <a:spLocks noChangeShapeType="1"/>
              </p:cNvSpPr>
              <p:nvPr/>
            </p:nvSpPr>
            <p:spPr bwMode="auto">
              <a:xfrm>
                <a:off x="3574" y="2947"/>
                <a:ext cx="9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819" name="Line 2271"/>
              <p:cNvSpPr>
                <a:spLocks noChangeShapeType="1"/>
              </p:cNvSpPr>
              <p:nvPr/>
            </p:nvSpPr>
            <p:spPr bwMode="auto">
              <a:xfrm>
                <a:off x="3583" y="2956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820" name="Line 2272"/>
              <p:cNvSpPr>
                <a:spLocks noChangeShapeType="1"/>
              </p:cNvSpPr>
              <p:nvPr/>
            </p:nvSpPr>
            <p:spPr bwMode="auto">
              <a:xfrm>
                <a:off x="3583" y="2965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821" name="Line 2273"/>
              <p:cNvSpPr>
                <a:spLocks noChangeShapeType="1"/>
              </p:cNvSpPr>
              <p:nvPr/>
            </p:nvSpPr>
            <p:spPr bwMode="auto">
              <a:xfrm>
                <a:off x="3583" y="2974"/>
                <a:ext cx="1" cy="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822" name="Line 2274"/>
              <p:cNvSpPr>
                <a:spLocks noChangeShapeType="1"/>
              </p:cNvSpPr>
              <p:nvPr/>
            </p:nvSpPr>
            <p:spPr bwMode="auto">
              <a:xfrm>
                <a:off x="3583" y="2992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823" name="Line 2275"/>
              <p:cNvSpPr>
                <a:spLocks noChangeShapeType="1"/>
              </p:cNvSpPr>
              <p:nvPr/>
            </p:nvSpPr>
            <p:spPr bwMode="auto">
              <a:xfrm>
                <a:off x="3583" y="2992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824" name="Line 2276"/>
              <p:cNvSpPr>
                <a:spLocks noChangeShapeType="1"/>
              </p:cNvSpPr>
              <p:nvPr/>
            </p:nvSpPr>
            <p:spPr bwMode="auto">
              <a:xfrm flipV="1">
                <a:off x="3583" y="2992"/>
                <a:ext cx="9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825" name="Line 2277"/>
              <p:cNvSpPr>
                <a:spLocks noChangeShapeType="1"/>
              </p:cNvSpPr>
              <p:nvPr/>
            </p:nvSpPr>
            <p:spPr bwMode="auto">
              <a:xfrm>
                <a:off x="3592" y="2992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826" name="Line 2278"/>
              <p:cNvSpPr>
                <a:spLocks noChangeShapeType="1"/>
              </p:cNvSpPr>
              <p:nvPr/>
            </p:nvSpPr>
            <p:spPr bwMode="auto">
              <a:xfrm>
                <a:off x="3592" y="2992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827" name="Line 2279"/>
              <p:cNvSpPr>
                <a:spLocks noChangeShapeType="1"/>
              </p:cNvSpPr>
              <p:nvPr/>
            </p:nvSpPr>
            <p:spPr bwMode="auto">
              <a:xfrm>
                <a:off x="3592" y="2992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828" name="Line 2280"/>
              <p:cNvSpPr>
                <a:spLocks noChangeShapeType="1"/>
              </p:cNvSpPr>
              <p:nvPr/>
            </p:nvSpPr>
            <p:spPr bwMode="auto">
              <a:xfrm>
                <a:off x="3592" y="2992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829" name="Line 2281"/>
              <p:cNvSpPr>
                <a:spLocks noChangeShapeType="1"/>
              </p:cNvSpPr>
              <p:nvPr/>
            </p:nvSpPr>
            <p:spPr bwMode="auto">
              <a:xfrm flipV="1">
                <a:off x="3592" y="2983"/>
                <a:ext cx="9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830" name="Line 2282"/>
              <p:cNvSpPr>
                <a:spLocks noChangeShapeType="1"/>
              </p:cNvSpPr>
              <p:nvPr/>
            </p:nvSpPr>
            <p:spPr bwMode="auto">
              <a:xfrm>
                <a:off x="3601" y="2983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831" name="Line 2283"/>
              <p:cNvSpPr>
                <a:spLocks noChangeShapeType="1"/>
              </p:cNvSpPr>
              <p:nvPr/>
            </p:nvSpPr>
            <p:spPr bwMode="auto">
              <a:xfrm flipV="1">
                <a:off x="3601" y="2974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832" name="Line 2284"/>
              <p:cNvSpPr>
                <a:spLocks noChangeShapeType="1"/>
              </p:cNvSpPr>
              <p:nvPr/>
            </p:nvSpPr>
            <p:spPr bwMode="auto">
              <a:xfrm flipV="1">
                <a:off x="3601" y="2965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833" name="Line 2285"/>
              <p:cNvSpPr>
                <a:spLocks noChangeShapeType="1"/>
              </p:cNvSpPr>
              <p:nvPr/>
            </p:nvSpPr>
            <p:spPr bwMode="auto">
              <a:xfrm>
                <a:off x="3601" y="2965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834" name="Line 2286"/>
              <p:cNvSpPr>
                <a:spLocks noChangeShapeType="1"/>
              </p:cNvSpPr>
              <p:nvPr/>
            </p:nvSpPr>
            <p:spPr bwMode="auto">
              <a:xfrm flipV="1">
                <a:off x="3601" y="2956"/>
                <a:ext cx="9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835" name="Line 2287"/>
              <p:cNvSpPr>
                <a:spLocks noChangeShapeType="1"/>
              </p:cNvSpPr>
              <p:nvPr/>
            </p:nvSpPr>
            <p:spPr bwMode="auto">
              <a:xfrm flipV="1">
                <a:off x="3610" y="2947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836" name="Line 2288"/>
              <p:cNvSpPr>
                <a:spLocks noChangeShapeType="1"/>
              </p:cNvSpPr>
              <p:nvPr/>
            </p:nvSpPr>
            <p:spPr bwMode="auto">
              <a:xfrm>
                <a:off x="3610" y="2947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837" name="Line 2289"/>
              <p:cNvSpPr>
                <a:spLocks noChangeShapeType="1"/>
              </p:cNvSpPr>
              <p:nvPr/>
            </p:nvSpPr>
            <p:spPr bwMode="auto">
              <a:xfrm>
                <a:off x="3610" y="2947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838" name="Line 2290"/>
              <p:cNvSpPr>
                <a:spLocks noChangeShapeType="1"/>
              </p:cNvSpPr>
              <p:nvPr/>
            </p:nvSpPr>
            <p:spPr bwMode="auto">
              <a:xfrm>
                <a:off x="3610" y="2947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839" name="Line 2291"/>
              <p:cNvSpPr>
                <a:spLocks noChangeShapeType="1"/>
              </p:cNvSpPr>
              <p:nvPr/>
            </p:nvSpPr>
            <p:spPr bwMode="auto">
              <a:xfrm>
                <a:off x="3610" y="2956"/>
                <a:ext cx="9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840" name="Line 2292"/>
              <p:cNvSpPr>
                <a:spLocks noChangeShapeType="1"/>
              </p:cNvSpPr>
              <p:nvPr/>
            </p:nvSpPr>
            <p:spPr bwMode="auto">
              <a:xfrm>
                <a:off x="3619" y="2956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841" name="Line 2293"/>
              <p:cNvSpPr>
                <a:spLocks noChangeShapeType="1"/>
              </p:cNvSpPr>
              <p:nvPr/>
            </p:nvSpPr>
            <p:spPr bwMode="auto">
              <a:xfrm>
                <a:off x="3619" y="2956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842" name="Line 2294"/>
              <p:cNvSpPr>
                <a:spLocks noChangeShapeType="1"/>
              </p:cNvSpPr>
              <p:nvPr/>
            </p:nvSpPr>
            <p:spPr bwMode="auto">
              <a:xfrm>
                <a:off x="3619" y="2965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843" name="Line 2295"/>
              <p:cNvSpPr>
                <a:spLocks noChangeShapeType="1"/>
              </p:cNvSpPr>
              <p:nvPr/>
            </p:nvSpPr>
            <p:spPr bwMode="auto">
              <a:xfrm>
                <a:off x="3619" y="2974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844" name="Line 2296"/>
              <p:cNvSpPr>
                <a:spLocks noChangeShapeType="1"/>
              </p:cNvSpPr>
              <p:nvPr/>
            </p:nvSpPr>
            <p:spPr bwMode="auto">
              <a:xfrm>
                <a:off x="3619" y="2974"/>
                <a:ext cx="9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845" name="Line 2297"/>
              <p:cNvSpPr>
                <a:spLocks noChangeShapeType="1"/>
              </p:cNvSpPr>
              <p:nvPr/>
            </p:nvSpPr>
            <p:spPr bwMode="auto">
              <a:xfrm>
                <a:off x="3628" y="2983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846" name="Line 2298"/>
              <p:cNvSpPr>
                <a:spLocks noChangeShapeType="1"/>
              </p:cNvSpPr>
              <p:nvPr/>
            </p:nvSpPr>
            <p:spPr bwMode="auto">
              <a:xfrm>
                <a:off x="3628" y="2983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847" name="Line 2299"/>
              <p:cNvSpPr>
                <a:spLocks noChangeShapeType="1"/>
              </p:cNvSpPr>
              <p:nvPr/>
            </p:nvSpPr>
            <p:spPr bwMode="auto">
              <a:xfrm>
                <a:off x="3628" y="2992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848" name="Line 2300"/>
              <p:cNvSpPr>
                <a:spLocks noChangeShapeType="1"/>
              </p:cNvSpPr>
              <p:nvPr/>
            </p:nvSpPr>
            <p:spPr bwMode="auto">
              <a:xfrm>
                <a:off x="3628" y="2992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849" name="Line 2301"/>
              <p:cNvSpPr>
                <a:spLocks noChangeShapeType="1"/>
              </p:cNvSpPr>
              <p:nvPr/>
            </p:nvSpPr>
            <p:spPr bwMode="auto">
              <a:xfrm flipV="1">
                <a:off x="3628" y="2983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850" name="Line 2302"/>
              <p:cNvSpPr>
                <a:spLocks noChangeShapeType="1"/>
              </p:cNvSpPr>
              <p:nvPr/>
            </p:nvSpPr>
            <p:spPr bwMode="auto">
              <a:xfrm>
                <a:off x="3628" y="2983"/>
                <a:ext cx="9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851" name="Line 2303"/>
              <p:cNvSpPr>
                <a:spLocks noChangeShapeType="1"/>
              </p:cNvSpPr>
              <p:nvPr/>
            </p:nvSpPr>
            <p:spPr bwMode="auto">
              <a:xfrm flipV="1">
                <a:off x="3637" y="2974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852" name="Line 2304"/>
              <p:cNvSpPr>
                <a:spLocks noChangeShapeType="1"/>
              </p:cNvSpPr>
              <p:nvPr/>
            </p:nvSpPr>
            <p:spPr bwMode="auto">
              <a:xfrm flipV="1">
                <a:off x="3637" y="2965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853" name="Line 2305"/>
              <p:cNvSpPr>
                <a:spLocks noChangeShapeType="1"/>
              </p:cNvSpPr>
              <p:nvPr/>
            </p:nvSpPr>
            <p:spPr bwMode="auto">
              <a:xfrm>
                <a:off x="3637" y="2965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854" name="Line 2306"/>
              <p:cNvSpPr>
                <a:spLocks noChangeShapeType="1"/>
              </p:cNvSpPr>
              <p:nvPr/>
            </p:nvSpPr>
            <p:spPr bwMode="auto">
              <a:xfrm flipV="1">
                <a:off x="3637" y="2947"/>
                <a:ext cx="1" cy="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855" name="Line 2307"/>
              <p:cNvSpPr>
                <a:spLocks noChangeShapeType="1"/>
              </p:cNvSpPr>
              <p:nvPr/>
            </p:nvSpPr>
            <p:spPr bwMode="auto">
              <a:xfrm flipV="1">
                <a:off x="3637" y="2938"/>
                <a:ext cx="9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856" name="Line 2308"/>
              <p:cNvSpPr>
                <a:spLocks noChangeShapeType="1"/>
              </p:cNvSpPr>
              <p:nvPr/>
            </p:nvSpPr>
            <p:spPr bwMode="auto">
              <a:xfrm flipV="1">
                <a:off x="3646" y="2929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857" name="Line 2309"/>
              <p:cNvSpPr>
                <a:spLocks noChangeShapeType="1"/>
              </p:cNvSpPr>
              <p:nvPr/>
            </p:nvSpPr>
            <p:spPr bwMode="auto">
              <a:xfrm>
                <a:off x="3646" y="2929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858" name="Line 2310"/>
              <p:cNvSpPr>
                <a:spLocks noChangeShapeType="1"/>
              </p:cNvSpPr>
              <p:nvPr/>
            </p:nvSpPr>
            <p:spPr bwMode="auto">
              <a:xfrm flipV="1">
                <a:off x="3646" y="2920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859" name="Line 2311"/>
              <p:cNvSpPr>
                <a:spLocks noChangeShapeType="1"/>
              </p:cNvSpPr>
              <p:nvPr/>
            </p:nvSpPr>
            <p:spPr bwMode="auto">
              <a:xfrm>
                <a:off x="3646" y="2920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860" name="Line 2312"/>
              <p:cNvSpPr>
                <a:spLocks noChangeShapeType="1"/>
              </p:cNvSpPr>
              <p:nvPr/>
            </p:nvSpPr>
            <p:spPr bwMode="auto">
              <a:xfrm>
                <a:off x="3646" y="2920"/>
                <a:ext cx="9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861" name="Line 2313"/>
              <p:cNvSpPr>
                <a:spLocks noChangeShapeType="1"/>
              </p:cNvSpPr>
              <p:nvPr/>
            </p:nvSpPr>
            <p:spPr bwMode="auto">
              <a:xfrm>
                <a:off x="3655" y="2920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862" name="Line 2314"/>
              <p:cNvSpPr>
                <a:spLocks noChangeShapeType="1"/>
              </p:cNvSpPr>
              <p:nvPr/>
            </p:nvSpPr>
            <p:spPr bwMode="auto">
              <a:xfrm>
                <a:off x="3655" y="2920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863" name="Line 2315"/>
              <p:cNvSpPr>
                <a:spLocks noChangeShapeType="1"/>
              </p:cNvSpPr>
              <p:nvPr/>
            </p:nvSpPr>
            <p:spPr bwMode="auto">
              <a:xfrm>
                <a:off x="3655" y="2920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864" name="Line 2316"/>
              <p:cNvSpPr>
                <a:spLocks noChangeShapeType="1"/>
              </p:cNvSpPr>
              <p:nvPr/>
            </p:nvSpPr>
            <p:spPr bwMode="auto">
              <a:xfrm>
                <a:off x="3655" y="2929"/>
                <a:ext cx="1" cy="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865" name="Line 2317"/>
              <p:cNvSpPr>
                <a:spLocks noChangeShapeType="1"/>
              </p:cNvSpPr>
              <p:nvPr/>
            </p:nvSpPr>
            <p:spPr bwMode="auto">
              <a:xfrm>
                <a:off x="3655" y="2947"/>
                <a:ext cx="9" cy="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866" name="Line 2318"/>
              <p:cNvSpPr>
                <a:spLocks noChangeShapeType="1"/>
              </p:cNvSpPr>
              <p:nvPr/>
            </p:nvSpPr>
            <p:spPr bwMode="auto">
              <a:xfrm>
                <a:off x="3664" y="2965"/>
                <a:ext cx="1" cy="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867" name="Line 2319"/>
              <p:cNvSpPr>
                <a:spLocks noChangeShapeType="1"/>
              </p:cNvSpPr>
              <p:nvPr/>
            </p:nvSpPr>
            <p:spPr bwMode="auto">
              <a:xfrm>
                <a:off x="3664" y="2983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868" name="Line 2320"/>
              <p:cNvSpPr>
                <a:spLocks noChangeShapeType="1"/>
              </p:cNvSpPr>
              <p:nvPr/>
            </p:nvSpPr>
            <p:spPr bwMode="auto">
              <a:xfrm>
                <a:off x="3664" y="2992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869" name="Line 2321"/>
              <p:cNvSpPr>
                <a:spLocks noChangeShapeType="1"/>
              </p:cNvSpPr>
              <p:nvPr/>
            </p:nvSpPr>
            <p:spPr bwMode="auto">
              <a:xfrm>
                <a:off x="3664" y="2992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870" name="Line 2322"/>
              <p:cNvSpPr>
                <a:spLocks noChangeShapeType="1"/>
              </p:cNvSpPr>
              <p:nvPr/>
            </p:nvSpPr>
            <p:spPr bwMode="auto">
              <a:xfrm>
                <a:off x="3664" y="2992"/>
                <a:ext cx="9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871" name="Line 2323"/>
              <p:cNvSpPr>
                <a:spLocks noChangeShapeType="1"/>
              </p:cNvSpPr>
              <p:nvPr/>
            </p:nvSpPr>
            <p:spPr bwMode="auto">
              <a:xfrm>
                <a:off x="3673" y="2992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872" name="Line 2324"/>
              <p:cNvSpPr>
                <a:spLocks noChangeShapeType="1"/>
              </p:cNvSpPr>
              <p:nvPr/>
            </p:nvSpPr>
            <p:spPr bwMode="auto">
              <a:xfrm>
                <a:off x="3673" y="3001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873" name="Line 2325"/>
              <p:cNvSpPr>
                <a:spLocks noChangeShapeType="1"/>
              </p:cNvSpPr>
              <p:nvPr/>
            </p:nvSpPr>
            <p:spPr bwMode="auto">
              <a:xfrm>
                <a:off x="3673" y="3001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874" name="Line 2326"/>
              <p:cNvSpPr>
                <a:spLocks noChangeShapeType="1"/>
              </p:cNvSpPr>
              <p:nvPr/>
            </p:nvSpPr>
            <p:spPr bwMode="auto">
              <a:xfrm>
                <a:off x="3673" y="3010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875" name="Line 2327"/>
              <p:cNvSpPr>
                <a:spLocks noChangeShapeType="1"/>
              </p:cNvSpPr>
              <p:nvPr/>
            </p:nvSpPr>
            <p:spPr bwMode="auto">
              <a:xfrm flipV="1">
                <a:off x="3673" y="3001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876" name="Line 2328"/>
              <p:cNvSpPr>
                <a:spLocks noChangeShapeType="1"/>
              </p:cNvSpPr>
              <p:nvPr/>
            </p:nvSpPr>
            <p:spPr bwMode="auto">
              <a:xfrm flipV="1">
                <a:off x="3673" y="2983"/>
                <a:ext cx="9" cy="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877" name="Line 2329"/>
              <p:cNvSpPr>
                <a:spLocks noChangeShapeType="1"/>
              </p:cNvSpPr>
              <p:nvPr/>
            </p:nvSpPr>
            <p:spPr bwMode="auto">
              <a:xfrm flipV="1">
                <a:off x="3682" y="2974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878" name="Line 2330"/>
              <p:cNvSpPr>
                <a:spLocks noChangeShapeType="1"/>
              </p:cNvSpPr>
              <p:nvPr/>
            </p:nvSpPr>
            <p:spPr bwMode="auto">
              <a:xfrm flipV="1">
                <a:off x="3682" y="2965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879" name="Line 2331"/>
              <p:cNvSpPr>
                <a:spLocks noChangeShapeType="1"/>
              </p:cNvSpPr>
              <p:nvPr/>
            </p:nvSpPr>
            <p:spPr bwMode="auto">
              <a:xfrm flipV="1">
                <a:off x="3682" y="2956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880" name="Line 2332"/>
              <p:cNvSpPr>
                <a:spLocks noChangeShapeType="1"/>
              </p:cNvSpPr>
              <p:nvPr/>
            </p:nvSpPr>
            <p:spPr bwMode="auto">
              <a:xfrm flipV="1">
                <a:off x="3682" y="2947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881" name="Line 2333"/>
              <p:cNvSpPr>
                <a:spLocks noChangeShapeType="1"/>
              </p:cNvSpPr>
              <p:nvPr/>
            </p:nvSpPr>
            <p:spPr bwMode="auto">
              <a:xfrm>
                <a:off x="3682" y="2947"/>
                <a:ext cx="9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882" name="Line 2334"/>
              <p:cNvSpPr>
                <a:spLocks noChangeShapeType="1"/>
              </p:cNvSpPr>
              <p:nvPr/>
            </p:nvSpPr>
            <p:spPr bwMode="auto">
              <a:xfrm flipV="1">
                <a:off x="3691" y="2938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883" name="Line 2335"/>
              <p:cNvSpPr>
                <a:spLocks noChangeShapeType="1"/>
              </p:cNvSpPr>
              <p:nvPr/>
            </p:nvSpPr>
            <p:spPr bwMode="auto">
              <a:xfrm>
                <a:off x="3691" y="2938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884" name="Line 2336"/>
              <p:cNvSpPr>
                <a:spLocks noChangeShapeType="1"/>
              </p:cNvSpPr>
              <p:nvPr/>
            </p:nvSpPr>
            <p:spPr bwMode="auto">
              <a:xfrm flipV="1">
                <a:off x="3691" y="2929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885" name="Line 2337"/>
              <p:cNvSpPr>
                <a:spLocks noChangeShapeType="1"/>
              </p:cNvSpPr>
              <p:nvPr/>
            </p:nvSpPr>
            <p:spPr bwMode="auto">
              <a:xfrm>
                <a:off x="3691" y="2929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886" name="Line 2338"/>
              <p:cNvSpPr>
                <a:spLocks noChangeShapeType="1"/>
              </p:cNvSpPr>
              <p:nvPr/>
            </p:nvSpPr>
            <p:spPr bwMode="auto">
              <a:xfrm>
                <a:off x="3691" y="2938"/>
                <a:ext cx="9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887" name="Line 2339"/>
              <p:cNvSpPr>
                <a:spLocks noChangeShapeType="1"/>
              </p:cNvSpPr>
              <p:nvPr/>
            </p:nvSpPr>
            <p:spPr bwMode="auto">
              <a:xfrm>
                <a:off x="3700" y="2947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888" name="Line 2340"/>
              <p:cNvSpPr>
                <a:spLocks noChangeShapeType="1"/>
              </p:cNvSpPr>
              <p:nvPr/>
            </p:nvSpPr>
            <p:spPr bwMode="auto">
              <a:xfrm>
                <a:off x="3700" y="2956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889" name="Line 2341"/>
              <p:cNvSpPr>
                <a:spLocks noChangeShapeType="1"/>
              </p:cNvSpPr>
              <p:nvPr/>
            </p:nvSpPr>
            <p:spPr bwMode="auto">
              <a:xfrm>
                <a:off x="3700" y="2965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890" name="Line 2342"/>
              <p:cNvSpPr>
                <a:spLocks noChangeShapeType="1"/>
              </p:cNvSpPr>
              <p:nvPr/>
            </p:nvSpPr>
            <p:spPr bwMode="auto">
              <a:xfrm>
                <a:off x="3700" y="2974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891" name="Line 2343"/>
              <p:cNvSpPr>
                <a:spLocks noChangeShapeType="1"/>
              </p:cNvSpPr>
              <p:nvPr/>
            </p:nvSpPr>
            <p:spPr bwMode="auto">
              <a:xfrm>
                <a:off x="3700" y="2983"/>
                <a:ext cx="9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892" name="Line 2344"/>
              <p:cNvSpPr>
                <a:spLocks noChangeShapeType="1"/>
              </p:cNvSpPr>
              <p:nvPr/>
            </p:nvSpPr>
            <p:spPr bwMode="auto">
              <a:xfrm>
                <a:off x="3709" y="2983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893" name="Line 2345"/>
              <p:cNvSpPr>
                <a:spLocks noChangeShapeType="1"/>
              </p:cNvSpPr>
              <p:nvPr/>
            </p:nvSpPr>
            <p:spPr bwMode="auto">
              <a:xfrm>
                <a:off x="3709" y="2983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894" name="Line 2346"/>
              <p:cNvSpPr>
                <a:spLocks noChangeShapeType="1"/>
              </p:cNvSpPr>
              <p:nvPr/>
            </p:nvSpPr>
            <p:spPr bwMode="auto">
              <a:xfrm>
                <a:off x="3709" y="2983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895" name="Line 2347"/>
              <p:cNvSpPr>
                <a:spLocks noChangeShapeType="1"/>
              </p:cNvSpPr>
              <p:nvPr/>
            </p:nvSpPr>
            <p:spPr bwMode="auto">
              <a:xfrm>
                <a:off x="3709" y="2983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896" name="Line 2348"/>
              <p:cNvSpPr>
                <a:spLocks noChangeShapeType="1"/>
              </p:cNvSpPr>
              <p:nvPr/>
            </p:nvSpPr>
            <p:spPr bwMode="auto">
              <a:xfrm flipV="1">
                <a:off x="3709" y="2974"/>
                <a:ext cx="9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897" name="Line 2349"/>
              <p:cNvSpPr>
                <a:spLocks noChangeShapeType="1"/>
              </p:cNvSpPr>
              <p:nvPr/>
            </p:nvSpPr>
            <p:spPr bwMode="auto">
              <a:xfrm flipV="1">
                <a:off x="3718" y="2965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898" name="Line 2350"/>
              <p:cNvSpPr>
                <a:spLocks noChangeShapeType="1"/>
              </p:cNvSpPr>
              <p:nvPr/>
            </p:nvSpPr>
            <p:spPr bwMode="auto">
              <a:xfrm flipV="1">
                <a:off x="3718" y="2956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899" name="Line 2351"/>
              <p:cNvSpPr>
                <a:spLocks noChangeShapeType="1"/>
              </p:cNvSpPr>
              <p:nvPr/>
            </p:nvSpPr>
            <p:spPr bwMode="auto">
              <a:xfrm flipV="1">
                <a:off x="3718" y="2947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900" name="Line 2352"/>
              <p:cNvSpPr>
                <a:spLocks noChangeShapeType="1"/>
              </p:cNvSpPr>
              <p:nvPr/>
            </p:nvSpPr>
            <p:spPr bwMode="auto">
              <a:xfrm flipV="1">
                <a:off x="3718" y="2938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901" name="Line 2353"/>
              <p:cNvSpPr>
                <a:spLocks noChangeShapeType="1"/>
              </p:cNvSpPr>
              <p:nvPr/>
            </p:nvSpPr>
            <p:spPr bwMode="auto">
              <a:xfrm>
                <a:off x="3718" y="2938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902" name="Line 2354"/>
              <p:cNvSpPr>
                <a:spLocks noChangeShapeType="1"/>
              </p:cNvSpPr>
              <p:nvPr/>
            </p:nvSpPr>
            <p:spPr bwMode="auto">
              <a:xfrm>
                <a:off x="3718" y="2938"/>
                <a:ext cx="9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903" name="Line 2355"/>
              <p:cNvSpPr>
                <a:spLocks noChangeShapeType="1"/>
              </p:cNvSpPr>
              <p:nvPr/>
            </p:nvSpPr>
            <p:spPr bwMode="auto">
              <a:xfrm>
                <a:off x="3727" y="2947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904" name="Line 2356"/>
              <p:cNvSpPr>
                <a:spLocks noChangeShapeType="1"/>
              </p:cNvSpPr>
              <p:nvPr/>
            </p:nvSpPr>
            <p:spPr bwMode="auto">
              <a:xfrm>
                <a:off x="3727" y="2947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905" name="Line 2357"/>
              <p:cNvSpPr>
                <a:spLocks noChangeShapeType="1"/>
              </p:cNvSpPr>
              <p:nvPr/>
            </p:nvSpPr>
            <p:spPr bwMode="auto">
              <a:xfrm>
                <a:off x="3727" y="2947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906" name="Line 2358"/>
              <p:cNvSpPr>
                <a:spLocks noChangeShapeType="1"/>
              </p:cNvSpPr>
              <p:nvPr/>
            </p:nvSpPr>
            <p:spPr bwMode="auto">
              <a:xfrm>
                <a:off x="3727" y="2956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907" name="Line 2359"/>
              <p:cNvSpPr>
                <a:spLocks noChangeShapeType="1"/>
              </p:cNvSpPr>
              <p:nvPr/>
            </p:nvSpPr>
            <p:spPr bwMode="auto">
              <a:xfrm>
                <a:off x="3727" y="2965"/>
                <a:ext cx="9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908" name="Line 2360"/>
              <p:cNvSpPr>
                <a:spLocks noChangeShapeType="1"/>
              </p:cNvSpPr>
              <p:nvPr/>
            </p:nvSpPr>
            <p:spPr bwMode="auto">
              <a:xfrm>
                <a:off x="3736" y="2965"/>
                <a:ext cx="1" cy="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909" name="Line 2361"/>
              <p:cNvSpPr>
                <a:spLocks noChangeShapeType="1"/>
              </p:cNvSpPr>
              <p:nvPr/>
            </p:nvSpPr>
            <p:spPr bwMode="auto">
              <a:xfrm>
                <a:off x="3736" y="2983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910" name="Line 2362"/>
              <p:cNvSpPr>
                <a:spLocks noChangeShapeType="1"/>
              </p:cNvSpPr>
              <p:nvPr/>
            </p:nvSpPr>
            <p:spPr bwMode="auto">
              <a:xfrm>
                <a:off x="3736" y="2992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911" name="Line 2363"/>
              <p:cNvSpPr>
                <a:spLocks noChangeShapeType="1"/>
              </p:cNvSpPr>
              <p:nvPr/>
            </p:nvSpPr>
            <p:spPr bwMode="auto">
              <a:xfrm>
                <a:off x="3736" y="2992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912" name="Line 2364"/>
              <p:cNvSpPr>
                <a:spLocks noChangeShapeType="1"/>
              </p:cNvSpPr>
              <p:nvPr/>
            </p:nvSpPr>
            <p:spPr bwMode="auto">
              <a:xfrm flipV="1">
                <a:off x="3736" y="2983"/>
                <a:ext cx="9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913" name="Line 2365"/>
              <p:cNvSpPr>
                <a:spLocks noChangeShapeType="1"/>
              </p:cNvSpPr>
              <p:nvPr/>
            </p:nvSpPr>
            <p:spPr bwMode="auto">
              <a:xfrm>
                <a:off x="3745" y="2983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914" name="Line 2366"/>
              <p:cNvSpPr>
                <a:spLocks noChangeShapeType="1"/>
              </p:cNvSpPr>
              <p:nvPr/>
            </p:nvSpPr>
            <p:spPr bwMode="auto">
              <a:xfrm flipV="1">
                <a:off x="3745" y="2974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915" name="Line 2367"/>
              <p:cNvSpPr>
                <a:spLocks noChangeShapeType="1"/>
              </p:cNvSpPr>
              <p:nvPr/>
            </p:nvSpPr>
            <p:spPr bwMode="auto">
              <a:xfrm>
                <a:off x="3745" y="2974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916" name="Line 2368"/>
              <p:cNvSpPr>
                <a:spLocks noChangeShapeType="1"/>
              </p:cNvSpPr>
              <p:nvPr/>
            </p:nvSpPr>
            <p:spPr bwMode="auto">
              <a:xfrm flipV="1">
                <a:off x="3745" y="2965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917" name="Line 2369"/>
              <p:cNvSpPr>
                <a:spLocks noChangeShapeType="1"/>
              </p:cNvSpPr>
              <p:nvPr/>
            </p:nvSpPr>
            <p:spPr bwMode="auto">
              <a:xfrm flipV="1">
                <a:off x="3745" y="2956"/>
                <a:ext cx="9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918" name="Line 2370"/>
              <p:cNvSpPr>
                <a:spLocks noChangeShapeType="1"/>
              </p:cNvSpPr>
              <p:nvPr/>
            </p:nvSpPr>
            <p:spPr bwMode="auto">
              <a:xfrm flipV="1">
                <a:off x="3754" y="2947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919" name="Line 2371"/>
              <p:cNvSpPr>
                <a:spLocks noChangeShapeType="1"/>
              </p:cNvSpPr>
              <p:nvPr/>
            </p:nvSpPr>
            <p:spPr bwMode="auto">
              <a:xfrm flipV="1">
                <a:off x="3754" y="2938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920" name="Line 2372"/>
              <p:cNvSpPr>
                <a:spLocks noChangeShapeType="1"/>
              </p:cNvSpPr>
              <p:nvPr/>
            </p:nvSpPr>
            <p:spPr bwMode="auto">
              <a:xfrm>
                <a:off x="3754" y="2938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921" name="Line 2373"/>
              <p:cNvSpPr>
                <a:spLocks noChangeShapeType="1"/>
              </p:cNvSpPr>
              <p:nvPr/>
            </p:nvSpPr>
            <p:spPr bwMode="auto">
              <a:xfrm>
                <a:off x="3754" y="2938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922" name="Line 2374"/>
              <p:cNvSpPr>
                <a:spLocks noChangeShapeType="1"/>
              </p:cNvSpPr>
              <p:nvPr/>
            </p:nvSpPr>
            <p:spPr bwMode="auto">
              <a:xfrm>
                <a:off x="3754" y="2938"/>
                <a:ext cx="9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923" name="Line 2375"/>
              <p:cNvSpPr>
                <a:spLocks noChangeShapeType="1"/>
              </p:cNvSpPr>
              <p:nvPr/>
            </p:nvSpPr>
            <p:spPr bwMode="auto">
              <a:xfrm>
                <a:off x="3763" y="2938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924" name="Line 2376"/>
              <p:cNvSpPr>
                <a:spLocks noChangeShapeType="1"/>
              </p:cNvSpPr>
              <p:nvPr/>
            </p:nvSpPr>
            <p:spPr bwMode="auto">
              <a:xfrm>
                <a:off x="3763" y="2938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925" name="Line 2377"/>
              <p:cNvSpPr>
                <a:spLocks noChangeShapeType="1"/>
              </p:cNvSpPr>
              <p:nvPr/>
            </p:nvSpPr>
            <p:spPr bwMode="auto">
              <a:xfrm>
                <a:off x="3763" y="2938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926" name="Line 2378"/>
              <p:cNvSpPr>
                <a:spLocks noChangeShapeType="1"/>
              </p:cNvSpPr>
              <p:nvPr/>
            </p:nvSpPr>
            <p:spPr bwMode="auto">
              <a:xfrm>
                <a:off x="3763" y="2938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927" name="Line 2379"/>
              <p:cNvSpPr>
                <a:spLocks noChangeShapeType="1"/>
              </p:cNvSpPr>
              <p:nvPr/>
            </p:nvSpPr>
            <p:spPr bwMode="auto">
              <a:xfrm>
                <a:off x="3763" y="2947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928" name="Line 2380"/>
              <p:cNvSpPr>
                <a:spLocks noChangeShapeType="1"/>
              </p:cNvSpPr>
              <p:nvPr/>
            </p:nvSpPr>
            <p:spPr bwMode="auto">
              <a:xfrm>
                <a:off x="3763" y="2956"/>
                <a:ext cx="9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929" name="Line 2381"/>
              <p:cNvSpPr>
                <a:spLocks noChangeShapeType="1"/>
              </p:cNvSpPr>
              <p:nvPr/>
            </p:nvSpPr>
            <p:spPr bwMode="auto">
              <a:xfrm>
                <a:off x="3772" y="2965"/>
                <a:ext cx="1" cy="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930" name="Line 2382"/>
              <p:cNvSpPr>
                <a:spLocks noChangeShapeType="1"/>
              </p:cNvSpPr>
              <p:nvPr/>
            </p:nvSpPr>
            <p:spPr bwMode="auto">
              <a:xfrm>
                <a:off x="3772" y="2983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931" name="Line 2383"/>
              <p:cNvSpPr>
                <a:spLocks noChangeShapeType="1"/>
              </p:cNvSpPr>
              <p:nvPr/>
            </p:nvSpPr>
            <p:spPr bwMode="auto">
              <a:xfrm>
                <a:off x="3772" y="2992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932" name="Line 2384"/>
              <p:cNvSpPr>
                <a:spLocks noChangeShapeType="1"/>
              </p:cNvSpPr>
              <p:nvPr/>
            </p:nvSpPr>
            <p:spPr bwMode="auto">
              <a:xfrm>
                <a:off x="3772" y="3001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933" name="Line 2385"/>
              <p:cNvSpPr>
                <a:spLocks noChangeShapeType="1"/>
              </p:cNvSpPr>
              <p:nvPr/>
            </p:nvSpPr>
            <p:spPr bwMode="auto">
              <a:xfrm>
                <a:off x="3772" y="3010"/>
                <a:ext cx="9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934" name="Line 2386"/>
              <p:cNvSpPr>
                <a:spLocks noChangeShapeType="1"/>
              </p:cNvSpPr>
              <p:nvPr/>
            </p:nvSpPr>
            <p:spPr bwMode="auto">
              <a:xfrm>
                <a:off x="3781" y="3019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935" name="Line 2387"/>
              <p:cNvSpPr>
                <a:spLocks noChangeShapeType="1"/>
              </p:cNvSpPr>
              <p:nvPr/>
            </p:nvSpPr>
            <p:spPr bwMode="auto">
              <a:xfrm>
                <a:off x="3781" y="3019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936" name="Line 2388"/>
              <p:cNvSpPr>
                <a:spLocks noChangeShapeType="1"/>
              </p:cNvSpPr>
              <p:nvPr/>
            </p:nvSpPr>
            <p:spPr bwMode="auto">
              <a:xfrm>
                <a:off x="3781" y="3019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937" name="Line 2389"/>
              <p:cNvSpPr>
                <a:spLocks noChangeShapeType="1"/>
              </p:cNvSpPr>
              <p:nvPr/>
            </p:nvSpPr>
            <p:spPr bwMode="auto">
              <a:xfrm flipV="1">
                <a:off x="3781" y="3010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938" name="Line 2390"/>
              <p:cNvSpPr>
                <a:spLocks noChangeShapeType="1"/>
              </p:cNvSpPr>
              <p:nvPr/>
            </p:nvSpPr>
            <p:spPr bwMode="auto">
              <a:xfrm>
                <a:off x="3781" y="3010"/>
                <a:ext cx="9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939" name="Line 2391"/>
              <p:cNvSpPr>
                <a:spLocks noChangeShapeType="1"/>
              </p:cNvSpPr>
              <p:nvPr/>
            </p:nvSpPr>
            <p:spPr bwMode="auto">
              <a:xfrm flipV="1">
                <a:off x="3790" y="3001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940" name="Line 2392"/>
              <p:cNvSpPr>
                <a:spLocks noChangeShapeType="1"/>
              </p:cNvSpPr>
              <p:nvPr/>
            </p:nvSpPr>
            <p:spPr bwMode="auto">
              <a:xfrm flipV="1">
                <a:off x="3790" y="2983"/>
                <a:ext cx="1" cy="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941" name="Line 2393"/>
              <p:cNvSpPr>
                <a:spLocks noChangeShapeType="1"/>
              </p:cNvSpPr>
              <p:nvPr/>
            </p:nvSpPr>
            <p:spPr bwMode="auto">
              <a:xfrm flipV="1">
                <a:off x="3790" y="2974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114258" name="Group 2394"/>
            <p:cNvGrpSpPr>
              <a:grpSpLocks/>
            </p:cNvGrpSpPr>
            <p:nvPr/>
          </p:nvGrpSpPr>
          <p:grpSpPr bwMode="auto">
            <a:xfrm>
              <a:off x="3790" y="2902"/>
              <a:ext cx="351" cy="118"/>
              <a:chOff x="3790" y="2902"/>
              <a:chExt cx="351" cy="118"/>
            </a:xfrm>
          </p:grpSpPr>
          <p:sp>
            <p:nvSpPr>
              <p:cNvPr id="114542" name="Line 2395"/>
              <p:cNvSpPr>
                <a:spLocks noChangeShapeType="1"/>
              </p:cNvSpPr>
              <p:nvPr/>
            </p:nvSpPr>
            <p:spPr bwMode="auto">
              <a:xfrm flipV="1">
                <a:off x="3790" y="2956"/>
                <a:ext cx="1" cy="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543" name="Line 2396"/>
              <p:cNvSpPr>
                <a:spLocks noChangeShapeType="1"/>
              </p:cNvSpPr>
              <p:nvPr/>
            </p:nvSpPr>
            <p:spPr bwMode="auto">
              <a:xfrm flipV="1">
                <a:off x="3790" y="2938"/>
                <a:ext cx="9" cy="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544" name="Line 2397"/>
              <p:cNvSpPr>
                <a:spLocks noChangeShapeType="1"/>
              </p:cNvSpPr>
              <p:nvPr/>
            </p:nvSpPr>
            <p:spPr bwMode="auto">
              <a:xfrm flipV="1">
                <a:off x="3799" y="2929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545" name="Line 2398"/>
              <p:cNvSpPr>
                <a:spLocks noChangeShapeType="1"/>
              </p:cNvSpPr>
              <p:nvPr/>
            </p:nvSpPr>
            <p:spPr bwMode="auto">
              <a:xfrm flipV="1">
                <a:off x="3799" y="2920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546" name="Line 2399"/>
              <p:cNvSpPr>
                <a:spLocks noChangeShapeType="1"/>
              </p:cNvSpPr>
              <p:nvPr/>
            </p:nvSpPr>
            <p:spPr bwMode="auto">
              <a:xfrm flipV="1">
                <a:off x="3799" y="2911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547" name="Line 2400"/>
              <p:cNvSpPr>
                <a:spLocks noChangeShapeType="1"/>
              </p:cNvSpPr>
              <p:nvPr/>
            </p:nvSpPr>
            <p:spPr bwMode="auto">
              <a:xfrm flipV="1">
                <a:off x="3799" y="2902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548" name="Line 2401"/>
              <p:cNvSpPr>
                <a:spLocks noChangeShapeType="1"/>
              </p:cNvSpPr>
              <p:nvPr/>
            </p:nvSpPr>
            <p:spPr bwMode="auto">
              <a:xfrm>
                <a:off x="3799" y="2902"/>
                <a:ext cx="9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549" name="Line 2402"/>
              <p:cNvSpPr>
                <a:spLocks noChangeShapeType="1"/>
              </p:cNvSpPr>
              <p:nvPr/>
            </p:nvSpPr>
            <p:spPr bwMode="auto">
              <a:xfrm>
                <a:off x="3808" y="2902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550" name="Line 2403"/>
              <p:cNvSpPr>
                <a:spLocks noChangeShapeType="1"/>
              </p:cNvSpPr>
              <p:nvPr/>
            </p:nvSpPr>
            <p:spPr bwMode="auto">
              <a:xfrm>
                <a:off x="3808" y="2902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551" name="Line 2404"/>
              <p:cNvSpPr>
                <a:spLocks noChangeShapeType="1"/>
              </p:cNvSpPr>
              <p:nvPr/>
            </p:nvSpPr>
            <p:spPr bwMode="auto">
              <a:xfrm>
                <a:off x="3808" y="2902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552" name="Line 2405"/>
              <p:cNvSpPr>
                <a:spLocks noChangeShapeType="1"/>
              </p:cNvSpPr>
              <p:nvPr/>
            </p:nvSpPr>
            <p:spPr bwMode="auto">
              <a:xfrm>
                <a:off x="3808" y="2911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553" name="Line 2406"/>
              <p:cNvSpPr>
                <a:spLocks noChangeShapeType="1"/>
              </p:cNvSpPr>
              <p:nvPr/>
            </p:nvSpPr>
            <p:spPr bwMode="auto">
              <a:xfrm>
                <a:off x="3808" y="2920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554" name="Line 2407"/>
              <p:cNvSpPr>
                <a:spLocks noChangeShapeType="1"/>
              </p:cNvSpPr>
              <p:nvPr/>
            </p:nvSpPr>
            <p:spPr bwMode="auto">
              <a:xfrm>
                <a:off x="3808" y="2929"/>
                <a:ext cx="9" cy="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555" name="Line 2408"/>
              <p:cNvSpPr>
                <a:spLocks noChangeShapeType="1"/>
              </p:cNvSpPr>
              <p:nvPr/>
            </p:nvSpPr>
            <p:spPr bwMode="auto">
              <a:xfrm>
                <a:off x="3817" y="2947"/>
                <a:ext cx="1" cy="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556" name="Line 2409"/>
              <p:cNvSpPr>
                <a:spLocks noChangeShapeType="1"/>
              </p:cNvSpPr>
              <p:nvPr/>
            </p:nvSpPr>
            <p:spPr bwMode="auto">
              <a:xfrm>
                <a:off x="3817" y="2965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557" name="Line 2410"/>
              <p:cNvSpPr>
                <a:spLocks noChangeShapeType="1"/>
              </p:cNvSpPr>
              <p:nvPr/>
            </p:nvSpPr>
            <p:spPr bwMode="auto">
              <a:xfrm>
                <a:off x="3817" y="2974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558" name="Line 2411"/>
              <p:cNvSpPr>
                <a:spLocks noChangeShapeType="1"/>
              </p:cNvSpPr>
              <p:nvPr/>
            </p:nvSpPr>
            <p:spPr bwMode="auto">
              <a:xfrm>
                <a:off x="3817" y="2983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559" name="Line 2412"/>
              <p:cNvSpPr>
                <a:spLocks noChangeShapeType="1"/>
              </p:cNvSpPr>
              <p:nvPr/>
            </p:nvSpPr>
            <p:spPr bwMode="auto">
              <a:xfrm>
                <a:off x="3817" y="2992"/>
                <a:ext cx="9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560" name="Line 2413"/>
              <p:cNvSpPr>
                <a:spLocks noChangeShapeType="1"/>
              </p:cNvSpPr>
              <p:nvPr/>
            </p:nvSpPr>
            <p:spPr bwMode="auto">
              <a:xfrm>
                <a:off x="3826" y="3001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561" name="Line 2414"/>
              <p:cNvSpPr>
                <a:spLocks noChangeShapeType="1"/>
              </p:cNvSpPr>
              <p:nvPr/>
            </p:nvSpPr>
            <p:spPr bwMode="auto">
              <a:xfrm>
                <a:off x="3826" y="3001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562" name="Line 2415"/>
              <p:cNvSpPr>
                <a:spLocks noChangeShapeType="1"/>
              </p:cNvSpPr>
              <p:nvPr/>
            </p:nvSpPr>
            <p:spPr bwMode="auto">
              <a:xfrm>
                <a:off x="3826" y="3010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563" name="Line 2416"/>
              <p:cNvSpPr>
                <a:spLocks noChangeShapeType="1"/>
              </p:cNvSpPr>
              <p:nvPr/>
            </p:nvSpPr>
            <p:spPr bwMode="auto">
              <a:xfrm>
                <a:off x="3826" y="3019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564" name="Line 2417"/>
              <p:cNvSpPr>
                <a:spLocks noChangeShapeType="1"/>
              </p:cNvSpPr>
              <p:nvPr/>
            </p:nvSpPr>
            <p:spPr bwMode="auto">
              <a:xfrm flipV="1">
                <a:off x="3826" y="3010"/>
                <a:ext cx="9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565" name="Line 2418"/>
              <p:cNvSpPr>
                <a:spLocks noChangeShapeType="1"/>
              </p:cNvSpPr>
              <p:nvPr/>
            </p:nvSpPr>
            <p:spPr bwMode="auto">
              <a:xfrm flipV="1">
                <a:off x="3835" y="3001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566" name="Line 2419"/>
              <p:cNvSpPr>
                <a:spLocks noChangeShapeType="1"/>
              </p:cNvSpPr>
              <p:nvPr/>
            </p:nvSpPr>
            <p:spPr bwMode="auto">
              <a:xfrm flipV="1">
                <a:off x="3835" y="2992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567" name="Line 2420"/>
              <p:cNvSpPr>
                <a:spLocks noChangeShapeType="1"/>
              </p:cNvSpPr>
              <p:nvPr/>
            </p:nvSpPr>
            <p:spPr bwMode="auto">
              <a:xfrm flipV="1">
                <a:off x="3835" y="2974"/>
                <a:ext cx="1" cy="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568" name="Line 2421"/>
              <p:cNvSpPr>
                <a:spLocks noChangeShapeType="1"/>
              </p:cNvSpPr>
              <p:nvPr/>
            </p:nvSpPr>
            <p:spPr bwMode="auto">
              <a:xfrm flipV="1">
                <a:off x="3835" y="2965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569" name="Line 2422"/>
              <p:cNvSpPr>
                <a:spLocks noChangeShapeType="1"/>
              </p:cNvSpPr>
              <p:nvPr/>
            </p:nvSpPr>
            <p:spPr bwMode="auto">
              <a:xfrm flipV="1">
                <a:off x="3835" y="2947"/>
                <a:ext cx="9" cy="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570" name="Line 2423"/>
              <p:cNvSpPr>
                <a:spLocks noChangeShapeType="1"/>
              </p:cNvSpPr>
              <p:nvPr/>
            </p:nvSpPr>
            <p:spPr bwMode="auto">
              <a:xfrm>
                <a:off x="3844" y="2947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571" name="Line 2424"/>
              <p:cNvSpPr>
                <a:spLocks noChangeShapeType="1"/>
              </p:cNvSpPr>
              <p:nvPr/>
            </p:nvSpPr>
            <p:spPr bwMode="auto">
              <a:xfrm>
                <a:off x="3844" y="2947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572" name="Line 2425"/>
              <p:cNvSpPr>
                <a:spLocks noChangeShapeType="1"/>
              </p:cNvSpPr>
              <p:nvPr/>
            </p:nvSpPr>
            <p:spPr bwMode="auto">
              <a:xfrm flipV="1">
                <a:off x="3844" y="2938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573" name="Line 2426"/>
              <p:cNvSpPr>
                <a:spLocks noChangeShapeType="1"/>
              </p:cNvSpPr>
              <p:nvPr/>
            </p:nvSpPr>
            <p:spPr bwMode="auto">
              <a:xfrm>
                <a:off x="3844" y="2938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574" name="Line 2427"/>
              <p:cNvSpPr>
                <a:spLocks noChangeShapeType="1"/>
              </p:cNvSpPr>
              <p:nvPr/>
            </p:nvSpPr>
            <p:spPr bwMode="auto">
              <a:xfrm flipV="1">
                <a:off x="3844" y="2929"/>
                <a:ext cx="9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575" name="Line 2428"/>
              <p:cNvSpPr>
                <a:spLocks noChangeShapeType="1"/>
              </p:cNvSpPr>
              <p:nvPr/>
            </p:nvSpPr>
            <p:spPr bwMode="auto">
              <a:xfrm>
                <a:off x="3853" y="2929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576" name="Line 2429"/>
              <p:cNvSpPr>
                <a:spLocks noChangeShapeType="1"/>
              </p:cNvSpPr>
              <p:nvPr/>
            </p:nvSpPr>
            <p:spPr bwMode="auto">
              <a:xfrm>
                <a:off x="3853" y="2938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577" name="Line 2430"/>
              <p:cNvSpPr>
                <a:spLocks noChangeShapeType="1"/>
              </p:cNvSpPr>
              <p:nvPr/>
            </p:nvSpPr>
            <p:spPr bwMode="auto">
              <a:xfrm>
                <a:off x="3853" y="2938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578" name="Line 2431"/>
              <p:cNvSpPr>
                <a:spLocks noChangeShapeType="1"/>
              </p:cNvSpPr>
              <p:nvPr/>
            </p:nvSpPr>
            <p:spPr bwMode="auto">
              <a:xfrm>
                <a:off x="3853" y="2947"/>
                <a:ext cx="1" cy="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579" name="Line 2432"/>
              <p:cNvSpPr>
                <a:spLocks noChangeShapeType="1"/>
              </p:cNvSpPr>
              <p:nvPr/>
            </p:nvSpPr>
            <p:spPr bwMode="auto">
              <a:xfrm>
                <a:off x="3853" y="2965"/>
                <a:ext cx="1" cy="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580" name="Line 2433"/>
              <p:cNvSpPr>
                <a:spLocks noChangeShapeType="1"/>
              </p:cNvSpPr>
              <p:nvPr/>
            </p:nvSpPr>
            <p:spPr bwMode="auto">
              <a:xfrm>
                <a:off x="3853" y="2983"/>
                <a:ext cx="9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581" name="Line 2434"/>
              <p:cNvSpPr>
                <a:spLocks noChangeShapeType="1"/>
              </p:cNvSpPr>
              <p:nvPr/>
            </p:nvSpPr>
            <p:spPr bwMode="auto">
              <a:xfrm>
                <a:off x="3862" y="2992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582" name="Line 2435"/>
              <p:cNvSpPr>
                <a:spLocks noChangeShapeType="1"/>
              </p:cNvSpPr>
              <p:nvPr/>
            </p:nvSpPr>
            <p:spPr bwMode="auto">
              <a:xfrm>
                <a:off x="3862" y="2992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583" name="Line 2436"/>
              <p:cNvSpPr>
                <a:spLocks noChangeShapeType="1"/>
              </p:cNvSpPr>
              <p:nvPr/>
            </p:nvSpPr>
            <p:spPr bwMode="auto">
              <a:xfrm>
                <a:off x="3862" y="3001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584" name="Line 2437"/>
              <p:cNvSpPr>
                <a:spLocks noChangeShapeType="1"/>
              </p:cNvSpPr>
              <p:nvPr/>
            </p:nvSpPr>
            <p:spPr bwMode="auto">
              <a:xfrm>
                <a:off x="3862" y="3001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585" name="Line 2438"/>
              <p:cNvSpPr>
                <a:spLocks noChangeShapeType="1"/>
              </p:cNvSpPr>
              <p:nvPr/>
            </p:nvSpPr>
            <p:spPr bwMode="auto">
              <a:xfrm>
                <a:off x="3862" y="3001"/>
                <a:ext cx="9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586" name="Line 2439"/>
              <p:cNvSpPr>
                <a:spLocks noChangeShapeType="1"/>
              </p:cNvSpPr>
              <p:nvPr/>
            </p:nvSpPr>
            <p:spPr bwMode="auto">
              <a:xfrm>
                <a:off x="3871" y="3010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587" name="Line 2440"/>
              <p:cNvSpPr>
                <a:spLocks noChangeShapeType="1"/>
              </p:cNvSpPr>
              <p:nvPr/>
            </p:nvSpPr>
            <p:spPr bwMode="auto">
              <a:xfrm flipV="1">
                <a:off x="3871" y="3001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588" name="Line 2441"/>
              <p:cNvSpPr>
                <a:spLocks noChangeShapeType="1"/>
              </p:cNvSpPr>
              <p:nvPr/>
            </p:nvSpPr>
            <p:spPr bwMode="auto">
              <a:xfrm flipV="1">
                <a:off x="3871" y="2992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589" name="Line 2442"/>
              <p:cNvSpPr>
                <a:spLocks noChangeShapeType="1"/>
              </p:cNvSpPr>
              <p:nvPr/>
            </p:nvSpPr>
            <p:spPr bwMode="auto">
              <a:xfrm flipV="1">
                <a:off x="3871" y="2974"/>
                <a:ext cx="1" cy="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590" name="Line 2443"/>
              <p:cNvSpPr>
                <a:spLocks noChangeShapeType="1"/>
              </p:cNvSpPr>
              <p:nvPr/>
            </p:nvSpPr>
            <p:spPr bwMode="auto">
              <a:xfrm flipV="1">
                <a:off x="3871" y="2956"/>
                <a:ext cx="9" cy="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591" name="Line 2444"/>
              <p:cNvSpPr>
                <a:spLocks noChangeShapeType="1"/>
              </p:cNvSpPr>
              <p:nvPr/>
            </p:nvSpPr>
            <p:spPr bwMode="auto">
              <a:xfrm flipV="1">
                <a:off x="3880" y="2947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592" name="Line 2445"/>
              <p:cNvSpPr>
                <a:spLocks noChangeShapeType="1"/>
              </p:cNvSpPr>
              <p:nvPr/>
            </p:nvSpPr>
            <p:spPr bwMode="auto">
              <a:xfrm flipV="1">
                <a:off x="3880" y="2938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593" name="Line 2446"/>
              <p:cNvSpPr>
                <a:spLocks noChangeShapeType="1"/>
              </p:cNvSpPr>
              <p:nvPr/>
            </p:nvSpPr>
            <p:spPr bwMode="auto">
              <a:xfrm flipV="1">
                <a:off x="3880" y="2929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594" name="Line 2447"/>
              <p:cNvSpPr>
                <a:spLocks noChangeShapeType="1"/>
              </p:cNvSpPr>
              <p:nvPr/>
            </p:nvSpPr>
            <p:spPr bwMode="auto">
              <a:xfrm>
                <a:off x="3880" y="2929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595" name="Line 2448"/>
              <p:cNvSpPr>
                <a:spLocks noChangeShapeType="1"/>
              </p:cNvSpPr>
              <p:nvPr/>
            </p:nvSpPr>
            <p:spPr bwMode="auto">
              <a:xfrm flipV="1">
                <a:off x="3880" y="2920"/>
                <a:ext cx="9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596" name="Line 2449"/>
              <p:cNvSpPr>
                <a:spLocks noChangeShapeType="1"/>
              </p:cNvSpPr>
              <p:nvPr/>
            </p:nvSpPr>
            <p:spPr bwMode="auto">
              <a:xfrm>
                <a:off x="3889" y="2920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597" name="Line 2450"/>
              <p:cNvSpPr>
                <a:spLocks noChangeShapeType="1"/>
              </p:cNvSpPr>
              <p:nvPr/>
            </p:nvSpPr>
            <p:spPr bwMode="auto">
              <a:xfrm flipV="1">
                <a:off x="3889" y="2911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598" name="Line 2451"/>
              <p:cNvSpPr>
                <a:spLocks noChangeShapeType="1"/>
              </p:cNvSpPr>
              <p:nvPr/>
            </p:nvSpPr>
            <p:spPr bwMode="auto">
              <a:xfrm>
                <a:off x="3889" y="2911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599" name="Line 2452"/>
              <p:cNvSpPr>
                <a:spLocks noChangeShapeType="1"/>
              </p:cNvSpPr>
              <p:nvPr/>
            </p:nvSpPr>
            <p:spPr bwMode="auto">
              <a:xfrm>
                <a:off x="3889" y="2911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600" name="Line 2453"/>
              <p:cNvSpPr>
                <a:spLocks noChangeShapeType="1"/>
              </p:cNvSpPr>
              <p:nvPr/>
            </p:nvSpPr>
            <p:spPr bwMode="auto">
              <a:xfrm>
                <a:off x="3889" y="2911"/>
                <a:ext cx="9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601" name="Line 2454"/>
              <p:cNvSpPr>
                <a:spLocks noChangeShapeType="1"/>
              </p:cNvSpPr>
              <p:nvPr/>
            </p:nvSpPr>
            <p:spPr bwMode="auto">
              <a:xfrm>
                <a:off x="3898" y="2920"/>
                <a:ext cx="1" cy="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602" name="Line 2455"/>
              <p:cNvSpPr>
                <a:spLocks noChangeShapeType="1"/>
              </p:cNvSpPr>
              <p:nvPr/>
            </p:nvSpPr>
            <p:spPr bwMode="auto">
              <a:xfrm>
                <a:off x="3898" y="2938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603" name="Line 2456"/>
              <p:cNvSpPr>
                <a:spLocks noChangeShapeType="1"/>
              </p:cNvSpPr>
              <p:nvPr/>
            </p:nvSpPr>
            <p:spPr bwMode="auto">
              <a:xfrm>
                <a:off x="3898" y="2947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604" name="Line 2457"/>
              <p:cNvSpPr>
                <a:spLocks noChangeShapeType="1"/>
              </p:cNvSpPr>
              <p:nvPr/>
            </p:nvSpPr>
            <p:spPr bwMode="auto">
              <a:xfrm>
                <a:off x="3898" y="2956"/>
                <a:ext cx="1" cy="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605" name="Line 2458"/>
              <p:cNvSpPr>
                <a:spLocks noChangeShapeType="1"/>
              </p:cNvSpPr>
              <p:nvPr/>
            </p:nvSpPr>
            <p:spPr bwMode="auto">
              <a:xfrm>
                <a:off x="3898" y="2974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606" name="Line 2459"/>
              <p:cNvSpPr>
                <a:spLocks noChangeShapeType="1"/>
              </p:cNvSpPr>
              <p:nvPr/>
            </p:nvSpPr>
            <p:spPr bwMode="auto">
              <a:xfrm>
                <a:off x="3898" y="2974"/>
                <a:ext cx="9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607" name="Line 2460"/>
              <p:cNvSpPr>
                <a:spLocks noChangeShapeType="1"/>
              </p:cNvSpPr>
              <p:nvPr/>
            </p:nvSpPr>
            <p:spPr bwMode="auto">
              <a:xfrm>
                <a:off x="3907" y="2983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608" name="Line 2461"/>
              <p:cNvSpPr>
                <a:spLocks noChangeShapeType="1"/>
              </p:cNvSpPr>
              <p:nvPr/>
            </p:nvSpPr>
            <p:spPr bwMode="auto">
              <a:xfrm>
                <a:off x="3907" y="2992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609" name="Line 2462"/>
              <p:cNvSpPr>
                <a:spLocks noChangeShapeType="1"/>
              </p:cNvSpPr>
              <p:nvPr/>
            </p:nvSpPr>
            <p:spPr bwMode="auto">
              <a:xfrm>
                <a:off x="3907" y="3001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610" name="Line 2463"/>
              <p:cNvSpPr>
                <a:spLocks noChangeShapeType="1"/>
              </p:cNvSpPr>
              <p:nvPr/>
            </p:nvSpPr>
            <p:spPr bwMode="auto">
              <a:xfrm>
                <a:off x="3907" y="3010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611" name="Line 2464"/>
              <p:cNvSpPr>
                <a:spLocks noChangeShapeType="1"/>
              </p:cNvSpPr>
              <p:nvPr/>
            </p:nvSpPr>
            <p:spPr bwMode="auto">
              <a:xfrm>
                <a:off x="3907" y="3010"/>
                <a:ext cx="9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612" name="Line 2465"/>
              <p:cNvSpPr>
                <a:spLocks noChangeShapeType="1"/>
              </p:cNvSpPr>
              <p:nvPr/>
            </p:nvSpPr>
            <p:spPr bwMode="auto">
              <a:xfrm>
                <a:off x="3916" y="3010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613" name="Line 2466"/>
              <p:cNvSpPr>
                <a:spLocks noChangeShapeType="1"/>
              </p:cNvSpPr>
              <p:nvPr/>
            </p:nvSpPr>
            <p:spPr bwMode="auto">
              <a:xfrm flipV="1">
                <a:off x="3916" y="3001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614" name="Line 2467"/>
              <p:cNvSpPr>
                <a:spLocks noChangeShapeType="1"/>
              </p:cNvSpPr>
              <p:nvPr/>
            </p:nvSpPr>
            <p:spPr bwMode="auto">
              <a:xfrm>
                <a:off x="3916" y="3001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615" name="Line 2468"/>
              <p:cNvSpPr>
                <a:spLocks noChangeShapeType="1"/>
              </p:cNvSpPr>
              <p:nvPr/>
            </p:nvSpPr>
            <p:spPr bwMode="auto">
              <a:xfrm flipV="1">
                <a:off x="3916" y="2992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616" name="Line 2469"/>
              <p:cNvSpPr>
                <a:spLocks noChangeShapeType="1"/>
              </p:cNvSpPr>
              <p:nvPr/>
            </p:nvSpPr>
            <p:spPr bwMode="auto">
              <a:xfrm flipV="1">
                <a:off x="3916" y="2974"/>
                <a:ext cx="9" cy="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617" name="Line 2470"/>
              <p:cNvSpPr>
                <a:spLocks noChangeShapeType="1"/>
              </p:cNvSpPr>
              <p:nvPr/>
            </p:nvSpPr>
            <p:spPr bwMode="auto">
              <a:xfrm flipV="1">
                <a:off x="3925" y="2965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618" name="Line 2471"/>
              <p:cNvSpPr>
                <a:spLocks noChangeShapeType="1"/>
              </p:cNvSpPr>
              <p:nvPr/>
            </p:nvSpPr>
            <p:spPr bwMode="auto">
              <a:xfrm flipV="1">
                <a:off x="3925" y="2956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619" name="Line 2472"/>
              <p:cNvSpPr>
                <a:spLocks noChangeShapeType="1"/>
              </p:cNvSpPr>
              <p:nvPr/>
            </p:nvSpPr>
            <p:spPr bwMode="auto">
              <a:xfrm flipV="1">
                <a:off x="3925" y="2947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620" name="Line 2473"/>
              <p:cNvSpPr>
                <a:spLocks noChangeShapeType="1"/>
              </p:cNvSpPr>
              <p:nvPr/>
            </p:nvSpPr>
            <p:spPr bwMode="auto">
              <a:xfrm flipV="1">
                <a:off x="3925" y="2938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621" name="Line 2474"/>
              <p:cNvSpPr>
                <a:spLocks noChangeShapeType="1"/>
              </p:cNvSpPr>
              <p:nvPr/>
            </p:nvSpPr>
            <p:spPr bwMode="auto">
              <a:xfrm>
                <a:off x="3925" y="2938"/>
                <a:ext cx="9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622" name="Line 2475"/>
              <p:cNvSpPr>
                <a:spLocks noChangeShapeType="1"/>
              </p:cNvSpPr>
              <p:nvPr/>
            </p:nvSpPr>
            <p:spPr bwMode="auto">
              <a:xfrm>
                <a:off x="3934" y="2938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623" name="Line 2476"/>
              <p:cNvSpPr>
                <a:spLocks noChangeShapeType="1"/>
              </p:cNvSpPr>
              <p:nvPr/>
            </p:nvSpPr>
            <p:spPr bwMode="auto">
              <a:xfrm flipV="1">
                <a:off x="3934" y="2929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624" name="Line 2477"/>
              <p:cNvSpPr>
                <a:spLocks noChangeShapeType="1"/>
              </p:cNvSpPr>
              <p:nvPr/>
            </p:nvSpPr>
            <p:spPr bwMode="auto">
              <a:xfrm>
                <a:off x="3934" y="2929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625" name="Line 2478"/>
              <p:cNvSpPr>
                <a:spLocks noChangeShapeType="1"/>
              </p:cNvSpPr>
              <p:nvPr/>
            </p:nvSpPr>
            <p:spPr bwMode="auto">
              <a:xfrm>
                <a:off x="3934" y="2938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626" name="Line 2479"/>
              <p:cNvSpPr>
                <a:spLocks noChangeShapeType="1"/>
              </p:cNvSpPr>
              <p:nvPr/>
            </p:nvSpPr>
            <p:spPr bwMode="auto">
              <a:xfrm>
                <a:off x="3934" y="2938"/>
                <a:ext cx="9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627" name="Line 2480"/>
              <p:cNvSpPr>
                <a:spLocks noChangeShapeType="1"/>
              </p:cNvSpPr>
              <p:nvPr/>
            </p:nvSpPr>
            <p:spPr bwMode="auto">
              <a:xfrm>
                <a:off x="3943" y="2947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628" name="Line 2481"/>
              <p:cNvSpPr>
                <a:spLocks noChangeShapeType="1"/>
              </p:cNvSpPr>
              <p:nvPr/>
            </p:nvSpPr>
            <p:spPr bwMode="auto">
              <a:xfrm>
                <a:off x="3943" y="2956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629" name="Line 2482"/>
              <p:cNvSpPr>
                <a:spLocks noChangeShapeType="1"/>
              </p:cNvSpPr>
              <p:nvPr/>
            </p:nvSpPr>
            <p:spPr bwMode="auto">
              <a:xfrm>
                <a:off x="3943" y="2956"/>
                <a:ext cx="1" cy="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630" name="Line 2483"/>
              <p:cNvSpPr>
                <a:spLocks noChangeShapeType="1"/>
              </p:cNvSpPr>
              <p:nvPr/>
            </p:nvSpPr>
            <p:spPr bwMode="auto">
              <a:xfrm>
                <a:off x="3943" y="2974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631" name="Line 2484"/>
              <p:cNvSpPr>
                <a:spLocks noChangeShapeType="1"/>
              </p:cNvSpPr>
              <p:nvPr/>
            </p:nvSpPr>
            <p:spPr bwMode="auto">
              <a:xfrm>
                <a:off x="3943" y="2974"/>
                <a:ext cx="9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632" name="Line 2485"/>
              <p:cNvSpPr>
                <a:spLocks noChangeShapeType="1"/>
              </p:cNvSpPr>
              <p:nvPr/>
            </p:nvSpPr>
            <p:spPr bwMode="auto">
              <a:xfrm>
                <a:off x="3952" y="2983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633" name="Line 2486"/>
              <p:cNvSpPr>
                <a:spLocks noChangeShapeType="1"/>
              </p:cNvSpPr>
              <p:nvPr/>
            </p:nvSpPr>
            <p:spPr bwMode="auto">
              <a:xfrm>
                <a:off x="3952" y="2983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634" name="Line 2487"/>
              <p:cNvSpPr>
                <a:spLocks noChangeShapeType="1"/>
              </p:cNvSpPr>
              <p:nvPr/>
            </p:nvSpPr>
            <p:spPr bwMode="auto">
              <a:xfrm>
                <a:off x="3952" y="2983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635" name="Line 2488"/>
              <p:cNvSpPr>
                <a:spLocks noChangeShapeType="1"/>
              </p:cNvSpPr>
              <p:nvPr/>
            </p:nvSpPr>
            <p:spPr bwMode="auto">
              <a:xfrm>
                <a:off x="3952" y="2983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636" name="Line 2489"/>
              <p:cNvSpPr>
                <a:spLocks noChangeShapeType="1"/>
              </p:cNvSpPr>
              <p:nvPr/>
            </p:nvSpPr>
            <p:spPr bwMode="auto">
              <a:xfrm>
                <a:off x="3952" y="2983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637" name="Line 2490"/>
              <p:cNvSpPr>
                <a:spLocks noChangeShapeType="1"/>
              </p:cNvSpPr>
              <p:nvPr/>
            </p:nvSpPr>
            <p:spPr bwMode="auto">
              <a:xfrm>
                <a:off x="3952" y="2983"/>
                <a:ext cx="9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638" name="Line 2491"/>
              <p:cNvSpPr>
                <a:spLocks noChangeShapeType="1"/>
              </p:cNvSpPr>
              <p:nvPr/>
            </p:nvSpPr>
            <p:spPr bwMode="auto">
              <a:xfrm>
                <a:off x="3961" y="2983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639" name="Line 2492"/>
              <p:cNvSpPr>
                <a:spLocks noChangeShapeType="1"/>
              </p:cNvSpPr>
              <p:nvPr/>
            </p:nvSpPr>
            <p:spPr bwMode="auto">
              <a:xfrm flipV="1">
                <a:off x="3961" y="2974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640" name="Line 2493"/>
              <p:cNvSpPr>
                <a:spLocks noChangeShapeType="1"/>
              </p:cNvSpPr>
              <p:nvPr/>
            </p:nvSpPr>
            <p:spPr bwMode="auto">
              <a:xfrm flipV="1">
                <a:off x="3961" y="2965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641" name="Line 2494"/>
              <p:cNvSpPr>
                <a:spLocks noChangeShapeType="1"/>
              </p:cNvSpPr>
              <p:nvPr/>
            </p:nvSpPr>
            <p:spPr bwMode="auto">
              <a:xfrm>
                <a:off x="3961" y="2965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642" name="Line 2495"/>
              <p:cNvSpPr>
                <a:spLocks noChangeShapeType="1"/>
              </p:cNvSpPr>
              <p:nvPr/>
            </p:nvSpPr>
            <p:spPr bwMode="auto">
              <a:xfrm>
                <a:off x="3961" y="2965"/>
                <a:ext cx="9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643" name="Line 2496"/>
              <p:cNvSpPr>
                <a:spLocks noChangeShapeType="1"/>
              </p:cNvSpPr>
              <p:nvPr/>
            </p:nvSpPr>
            <p:spPr bwMode="auto">
              <a:xfrm flipV="1">
                <a:off x="3970" y="2956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644" name="Line 2497"/>
              <p:cNvSpPr>
                <a:spLocks noChangeShapeType="1"/>
              </p:cNvSpPr>
              <p:nvPr/>
            </p:nvSpPr>
            <p:spPr bwMode="auto">
              <a:xfrm>
                <a:off x="3970" y="2956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645" name="Line 2498"/>
              <p:cNvSpPr>
                <a:spLocks noChangeShapeType="1"/>
              </p:cNvSpPr>
              <p:nvPr/>
            </p:nvSpPr>
            <p:spPr bwMode="auto">
              <a:xfrm>
                <a:off x="3970" y="2956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646" name="Line 2499"/>
              <p:cNvSpPr>
                <a:spLocks noChangeShapeType="1"/>
              </p:cNvSpPr>
              <p:nvPr/>
            </p:nvSpPr>
            <p:spPr bwMode="auto">
              <a:xfrm>
                <a:off x="3970" y="2956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647" name="Line 2500"/>
              <p:cNvSpPr>
                <a:spLocks noChangeShapeType="1"/>
              </p:cNvSpPr>
              <p:nvPr/>
            </p:nvSpPr>
            <p:spPr bwMode="auto">
              <a:xfrm flipV="1">
                <a:off x="3970" y="2947"/>
                <a:ext cx="9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648" name="Line 2501"/>
              <p:cNvSpPr>
                <a:spLocks noChangeShapeType="1"/>
              </p:cNvSpPr>
              <p:nvPr/>
            </p:nvSpPr>
            <p:spPr bwMode="auto">
              <a:xfrm>
                <a:off x="3979" y="2947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649" name="Line 2502"/>
              <p:cNvSpPr>
                <a:spLocks noChangeShapeType="1"/>
              </p:cNvSpPr>
              <p:nvPr/>
            </p:nvSpPr>
            <p:spPr bwMode="auto">
              <a:xfrm>
                <a:off x="3979" y="2947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650" name="Line 2503"/>
              <p:cNvSpPr>
                <a:spLocks noChangeShapeType="1"/>
              </p:cNvSpPr>
              <p:nvPr/>
            </p:nvSpPr>
            <p:spPr bwMode="auto">
              <a:xfrm>
                <a:off x="3979" y="2947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651" name="Line 2504"/>
              <p:cNvSpPr>
                <a:spLocks noChangeShapeType="1"/>
              </p:cNvSpPr>
              <p:nvPr/>
            </p:nvSpPr>
            <p:spPr bwMode="auto">
              <a:xfrm>
                <a:off x="3979" y="2947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652" name="Line 2505"/>
              <p:cNvSpPr>
                <a:spLocks noChangeShapeType="1"/>
              </p:cNvSpPr>
              <p:nvPr/>
            </p:nvSpPr>
            <p:spPr bwMode="auto">
              <a:xfrm>
                <a:off x="3979" y="2947"/>
                <a:ext cx="9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653" name="Line 2506"/>
              <p:cNvSpPr>
                <a:spLocks noChangeShapeType="1"/>
              </p:cNvSpPr>
              <p:nvPr/>
            </p:nvSpPr>
            <p:spPr bwMode="auto">
              <a:xfrm>
                <a:off x="3988" y="2947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654" name="Line 2507"/>
              <p:cNvSpPr>
                <a:spLocks noChangeShapeType="1"/>
              </p:cNvSpPr>
              <p:nvPr/>
            </p:nvSpPr>
            <p:spPr bwMode="auto">
              <a:xfrm>
                <a:off x="3988" y="2956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655" name="Line 2508"/>
              <p:cNvSpPr>
                <a:spLocks noChangeShapeType="1"/>
              </p:cNvSpPr>
              <p:nvPr/>
            </p:nvSpPr>
            <p:spPr bwMode="auto">
              <a:xfrm>
                <a:off x="3988" y="2956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656" name="Line 2509"/>
              <p:cNvSpPr>
                <a:spLocks noChangeShapeType="1"/>
              </p:cNvSpPr>
              <p:nvPr/>
            </p:nvSpPr>
            <p:spPr bwMode="auto">
              <a:xfrm>
                <a:off x="3988" y="2956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657" name="Line 2510"/>
              <p:cNvSpPr>
                <a:spLocks noChangeShapeType="1"/>
              </p:cNvSpPr>
              <p:nvPr/>
            </p:nvSpPr>
            <p:spPr bwMode="auto">
              <a:xfrm>
                <a:off x="3988" y="2956"/>
                <a:ext cx="9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658" name="Line 2511"/>
              <p:cNvSpPr>
                <a:spLocks noChangeShapeType="1"/>
              </p:cNvSpPr>
              <p:nvPr/>
            </p:nvSpPr>
            <p:spPr bwMode="auto">
              <a:xfrm>
                <a:off x="3997" y="2956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659" name="Line 2512"/>
              <p:cNvSpPr>
                <a:spLocks noChangeShapeType="1"/>
              </p:cNvSpPr>
              <p:nvPr/>
            </p:nvSpPr>
            <p:spPr bwMode="auto">
              <a:xfrm>
                <a:off x="3997" y="2956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660" name="Line 2513"/>
              <p:cNvSpPr>
                <a:spLocks noChangeShapeType="1"/>
              </p:cNvSpPr>
              <p:nvPr/>
            </p:nvSpPr>
            <p:spPr bwMode="auto">
              <a:xfrm>
                <a:off x="3997" y="2956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661" name="Line 2514"/>
              <p:cNvSpPr>
                <a:spLocks noChangeShapeType="1"/>
              </p:cNvSpPr>
              <p:nvPr/>
            </p:nvSpPr>
            <p:spPr bwMode="auto">
              <a:xfrm>
                <a:off x="3997" y="2965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662" name="Line 2515"/>
              <p:cNvSpPr>
                <a:spLocks noChangeShapeType="1"/>
              </p:cNvSpPr>
              <p:nvPr/>
            </p:nvSpPr>
            <p:spPr bwMode="auto">
              <a:xfrm>
                <a:off x="3997" y="2974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663" name="Line 2516"/>
              <p:cNvSpPr>
                <a:spLocks noChangeShapeType="1"/>
              </p:cNvSpPr>
              <p:nvPr/>
            </p:nvSpPr>
            <p:spPr bwMode="auto">
              <a:xfrm>
                <a:off x="3997" y="2974"/>
                <a:ext cx="9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664" name="Line 2517"/>
              <p:cNvSpPr>
                <a:spLocks noChangeShapeType="1"/>
              </p:cNvSpPr>
              <p:nvPr/>
            </p:nvSpPr>
            <p:spPr bwMode="auto">
              <a:xfrm>
                <a:off x="4006" y="2974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665" name="Line 2518"/>
              <p:cNvSpPr>
                <a:spLocks noChangeShapeType="1"/>
              </p:cNvSpPr>
              <p:nvPr/>
            </p:nvSpPr>
            <p:spPr bwMode="auto">
              <a:xfrm>
                <a:off x="4006" y="2974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666" name="Line 2519"/>
              <p:cNvSpPr>
                <a:spLocks noChangeShapeType="1"/>
              </p:cNvSpPr>
              <p:nvPr/>
            </p:nvSpPr>
            <p:spPr bwMode="auto">
              <a:xfrm>
                <a:off x="4006" y="2974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667" name="Line 2520"/>
              <p:cNvSpPr>
                <a:spLocks noChangeShapeType="1"/>
              </p:cNvSpPr>
              <p:nvPr/>
            </p:nvSpPr>
            <p:spPr bwMode="auto">
              <a:xfrm>
                <a:off x="4006" y="2983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668" name="Line 2521"/>
              <p:cNvSpPr>
                <a:spLocks noChangeShapeType="1"/>
              </p:cNvSpPr>
              <p:nvPr/>
            </p:nvSpPr>
            <p:spPr bwMode="auto">
              <a:xfrm>
                <a:off x="4006" y="2983"/>
                <a:ext cx="9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669" name="Line 2522"/>
              <p:cNvSpPr>
                <a:spLocks noChangeShapeType="1"/>
              </p:cNvSpPr>
              <p:nvPr/>
            </p:nvSpPr>
            <p:spPr bwMode="auto">
              <a:xfrm>
                <a:off x="4015" y="2983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670" name="Line 2523"/>
              <p:cNvSpPr>
                <a:spLocks noChangeShapeType="1"/>
              </p:cNvSpPr>
              <p:nvPr/>
            </p:nvSpPr>
            <p:spPr bwMode="auto">
              <a:xfrm>
                <a:off x="4015" y="2983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671" name="Line 2524"/>
              <p:cNvSpPr>
                <a:spLocks noChangeShapeType="1"/>
              </p:cNvSpPr>
              <p:nvPr/>
            </p:nvSpPr>
            <p:spPr bwMode="auto">
              <a:xfrm>
                <a:off x="4015" y="2983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672" name="Line 2525"/>
              <p:cNvSpPr>
                <a:spLocks noChangeShapeType="1"/>
              </p:cNvSpPr>
              <p:nvPr/>
            </p:nvSpPr>
            <p:spPr bwMode="auto">
              <a:xfrm flipV="1">
                <a:off x="4015" y="2983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673" name="Line 2526"/>
              <p:cNvSpPr>
                <a:spLocks noChangeShapeType="1"/>
              </p:cNvSpPr>
              <p:nvPr/>
            </p:nvSpPr>
            <p:spPr bwMode="auto">
              <a:xfrm>
                <a:off x="4015" y="2983"/>
                <a:ext cx="9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674" name="Line 2527"/>
              <p:cNvSpPr>
                <a:spLocks noChangeShapeType="1"/>
              </p:cNvSpPr>
              <p:nvPr/>
            </p:nvSpPr>
            <p:spPr bwMode="auto">
              <a:xfrm flipV="1">
                <a:off x="4024" y="2974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675" name="Line 2528"/>
              <p:cNvSpPr>
                <a:spLocks noChangeShapeType="1"/>
              </p:cNvSpPr>
              <p:nvPr/>
            </p:nvSpPr>
            <p:spPr bwMode="auto">
              <a:xfrm>
                <a:off x="4024" y="2974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676" name="Line 2529"/>
              <p:cNvSpPr>
                <a:spLocks noChangeShapeType="1"/>
              </p:cNvSpPr>
              <p:nvPr/>
            </p:nvSpPr>
            <p:spPr bwMode="auto">
              <a:xfrm>
                <a:off x="4024" y="2974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677" name="Line 2530"/>
              <p:cNvSpPr>
                <a:spLocks noChangeShapeType="1"/>
              </p:cNvSpPr>
              <p:nvPr/>
            </p:nvSpPr>
            <p:spPr bwMode="auto">
              <a:xfrm flipV="1">
                <a:off x="4024" y="2965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678" name="Line 2531"/>
              <p:cNvSpPr>
                <a:spLocks noChangeShapeType="1"/>
              </p:cNvSpPr>
              <p:nvPr/>
            </p:nvSpPr>
            <p:spPr bwMode="auto">
              <a:xfrm>
                <a:off x="4024" y="2965"/>
                <a:ext cx="9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679" name="Line 2532"/>
              <p:cNvSpPr>
                <a:spLocks noChangeShapeType="1"/>
              </p:cNvSpPr>
              <p:nvPr/>
            </p:nvSpPr>
            <p:spPr bwMode="auto">
              <a:xfrm flipV="1">
                <a:off x="4033" y="2956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680" name="Line 2533"/>
              <p:cNvSpPr>
                <a:spLocks noChangeShapeType="1"/>
              </p:cNvSpPr>
              <p:nvPr/>
            </p:nvSpPr>
            <p:spPr bwMode="auto">
              <a:xfrm>
                <a:off x="4033" y="2956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681" name="Line 2534"/>
              <p:cNvSpPr>
                <a:spLocks noChangeShapeType="1"/>
              </p:cNvSpPr>
              <p:nvPr/>
            </p:nvSpPr>
            <p:spPr bwMode="auto">
              <a:xfrm>
                <a:off x="4033" y="2956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682" name="Line 2535"/>
              <p:cNvSpPr>
                <a:spLocks noChangeShapeType="1"/>
              </p:cNvSpPr>
              <p:nvPr/>
            </p:nvSpPr>
            <p:spPr bwMode="auto">
              <a:xfrm>
                <a:off x="4033" y="2956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683" name="Line 2536"/>
              <p:cNvSpPr>
                <a:spLocks noChangeShapeType="1"/>
              </p:cNvSpPr>
              <p:nvPr/>
            </p:nvSpPr>
            <p:spPr bwMode="auto">
              <a:xfrm>
                <a:off x="4033" y="2956"/>
                <a:ext cx="9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684" name="Line 2537"/>
              <p:cNvSpPr>
                <a:spLocks noChangeShapeType="1"/>
              </p:cNvSpPr>
              <p:nvPr/>
            </p:nvSpPr>
            <p:spPr bwMode="auto">
              <a:xfrm>
                <a:off x="4042" y="2956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685" name="Line 2538"/>
              <p:cNvSpPr>
                <a:spLocks noChangeShapeType="1"/>
              </p:cNvSpPr>
              <p:nvPr/>
            </p:nvSpPr>
            <p:spPr bwMode="auto">
              <a:xfrm flipV="1">
                <a:off x="4042" y="2947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686" name="Line 2539"/>
              <p:cNvSpPr>
                <a:spLocks noChangeShapeType="1"/>
              </p:cNvSpPr>
              <p:nvPr/>
            </p:nvSpPr>
            <p:spPr bwMode="auto">
              <a:xfrm>
                <a:off x="4042" y="2947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687" name="Line 2540"/>
              <p:cNvSpPr>
                <a:spLocks noChangeShapeType="1"/>
              </p:cNvSpPr>
              <p:nvPr/>
            </p:nvSpPr>
            <p:spPr bwMode="auto">
              <a:xfrm>
                <a:off x="4042" y="2947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688" name="Line 2541"/>
              <p:cNvSpPr>
                <a:spLocks noChangeShapeType="1"/>
              </p:cNvSpPr>
              <p:nvPr/>
            </p:nvSpPr>
            <p:spPr bwMode="auto">
              <a:xfrm>
                <a:off x="4042" y="2947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689" name="Line 2542"/>
              <p:cNvSpPr>
                <a:spLocks noChangeShapeType="1"/>
              </p:cNvSpPr>
              <p:nvPr/>
            </p:nvSpPr>
            <p:spPr bwMode="auto">
              <a:xfrm>
                <a:off x="4042" y="2947"/>
                <a:ext cx="9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690" name="Line 2543"/>
              <p:cNvSpPr>
                <a:spLocks noChangeShapeType="1"/>
              </p:cNvSpPr>
              <p:nvPr/>
            </p:nvSpPr>
            <p:spPr bwMode="auto">
              <a:xfrm>
                <a:off x="4051" y="2947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691" name="Line 2544"/>
              <p:cNvSpPr>
                <a:spLocks noChangeShapeType="1"/>
              </p:cNvSpPr>
              <p:nvPr/>
            </p:nvSpPr>
            <p:spPr bwMode="auto">
              <a:xfrm>
                <a:off x="4051" y="2947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692" name="Line 2545"/>
              <p:cNvSpPr>
                <a:spLocks noChangeShapeType="1"/>
              </p:cNvSpPr>
              <p:nvPr/>
            </p:nvSpPr>
            <p:spPr bwMode="auto">
              <a:xfrm>
                <a:off x="4051" y="2947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693" name="Line 2546"/>
              <p:cNvSpPr>
                <a:spLocks noChangeShapeType="1"/>
              </p:cNvSpPr>
              <p:nvPr/>
            </p:nvSpPr>
            <p:spPr bwMode="auto">
              <a:xfrm>
                <a:off x="4051" y="2947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694" name="Line 2547"/>
              <p:cNvSpPr>
                <a:spLocks noChangeShapeType="1"/>
              </p:cNvSpPr>
              <p:nvPr/>
            </p:nvSpPr>
            <p:spPr bwMode="auto">
              <a:xfrm>
                <a:off x="4051" y="2956"/>
                <a:ext cx="9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695" name="Line 2548"/>
              <p:cNvSpPr>
                <a:spLocks noChangeShapeType="1"/>
              </p:cNvSpPr>
              <p:nvPr/>
            </p:nvSpPr>
            <p:spPr bwMode="auto">
              <a:xfrm>
                <a:off x="4060" y="2956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696" name="Line 2549"/>
              <p:cNvSpPr>
                <a:spLocks noChangeShapeType="1"/>
              </p:cNvSpPr>
              <p:nvPr/>
            </p:nvSpPr>
            <p:spPr bwMode="auto">
              <a:xfrm>
                <a:off x="4060" y="2956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697" name="Line 2550"/>
              <p:cNvSpPr>
                <a:spLocks noChangeShapeType="1"/>
              </p:cNvSpPr>
              <p:nvPr/>
            </p:nvSpPr>
            <p:spPr bwMode="auto">
              <a:xfrm>
                <a:off x="4060" y="2956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698" name="Line 2551"/>
              <p:cNvSpPr>
                <a:spLocks noChangeShapeType="1"/>
              </p:cNvSpPr>
              <p:nvPr/>
            </p:nvSpPr>
            <p:spPr bwMode="auto">
              <a:xfrm>
                <a:off x="4060" y="2965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699" name="Line 2552"/>
              <p:cNvSpPr>
                <a:spLocks noChangeShapeType="1"/>
              </p:cNvSpPr>
              <p:nvPr/>
            </p:nvSpPr>
            <p:spPr bwMode="auto">
              <a:xfrm>
                <a:off x="4060" y="2965"/>
                <a:ext cx="9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700" name="Line 2553"/>
              <p:cNvSpPr>
                <a:spLocks noChangeShapeType="1"/>
              </p:cNvSpPr>
              <p:nvPr/>
            </p:nvSpPr>
            <p:spPr bwMode="auto">
              <a:xfrm>
                <a:off x="4069" y="2974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701" name="Line 2554"/>
              <p:cNvSpPr>
                <a:spLocks noChangeShapeType="1"/>
              </p:cNvSpPr>
              <p:nvPr/>
            </p:nvSpPr>
            <p:spPr bwMode="auto">
              <a:xfrm>
                <a:off x="4069" y="2974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702" name="Line 2555"/>
              <p:cNvSpPr>
                <a:spLocks noChangeShapeType="1"/>
              </p:cNvSpPr>
              <p:nvPr/>
            </p:nvSpPr>
            <p:spPr bwMode="auto">
              <a:xfrm>
                <a:off x="4069" y="2983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703" name="Line 2556"/>
              <p:cNvSpPr>
                <a:spLocks noChangeShapeType="1"/>
              </p:cNvSpPr>
              <p:nvPr/>
            </p:nvSpPr>
            <p:spPr bwMode="auto">
              <a:xfrm>
                <a:off x="4069" y="2983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704" name="Line 2557"/>
              <p:cNvSpPr>
                <a:spLocks noChangeShapeType="1"/>
              </p:cNvSpPr>
              <p:nvPr/>
            </p:nvSpPr>
            <p:spPr bwMode="auto">
              <a:xfrm>
                <a:off x="4069" y="2983"/>
                <a:ext cx="9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705" name="Line 2558"/>
              <p:cNvSpPr>
                <a:spLocks noChangeShapeType="1"/>
              </p:cNvSpPr>
              <p:nvPr/>
            </p:nvSpPr>
            <p:spPr bwMode="auto">
              <a:xfrm>
                <a:off x="4078" y="2983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706" name="Line 2559"/>
              <p:cNvSpPr>
                <a:spLocks noChangeShapeType="1"/>
              </p:cNvSpPr>
              <p:nvPr/>
            </p:nvSpPr>
            <p:spPr bwMode="auto">
              <a:xfrm flipV="1">
                <a:off x="4078" y="2974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707" name="Line 2560"/>
              <p:cNvSpPr>
                <a:spLocks noChangeShapeType="1"/>
              </p:cNvSpPr>
              <p:nvPr/>
            </p:nvSpPr>
            <p:spPr bwMode="auto">
              <a:xfrm>
                <a:off x="4078" y="2974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708" name="Line 2561"/>
              <p:cNvSpPr>
                <a:spLocks noChangeShapeType="1"/>
              </p:cNvSpPr>
              <p:nvPr/>
            </p:nvSpPr>
            <p:spPr bwMode="auto">
              <a:xfrm>
                <a:off x="4078" y="2974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709" name="Line 2562"/>
              <p:cNvSpPr>
                <a:spLocks noChangeShapeType="1"/>
              </p:cNvSpPr>
              <p:nvPr/>
            </p:nvSpPr>
            <p:spPr bwMode="auto">
              <a:xfrm>
                <a:off x="4078" y="2974"/>
                <a:ext cx="9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710" name="Line 2563"/>
              <p:cNvSpPr>
                <a:spLocks noChangeShapeType="1"/>
              </p:cNvSpPr>
              <p:nvPr/>
            </p:nvSpPr>
            <p:spPr bwMode="auto">
              <a:xfrm>
                <a:off x="4087" y="2974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711" name="Line 2564"/>
              <p:cNvSpPr>
                <a:spLocks noChangeShapeType="1"/>
              </p:cNvSpPr>
              <p:nvPr/>
            </p:nvSpPr>
            <p:spPr bwMode="auto">
              <a:xfrm flipV="1">
                <a:off x="4087" y="2965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712" name="Line 2565"/>
              <p:cNvSpPr>
                <a:spLocks noChangeShapeType="1"/>
              </p:cNvSpPr>
              <p:nvPr/>
            </p:nvSpPr>
            <p:spPr bwMode="auto">
              <a:xfrm flipV="1">
                <a:off x="4087" y="2956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713" name="Line 2566"/>
              <p:cNvSpPr>
                <a:spLocks noChangeShapeType="1"/>
              </p:cNvSpPr>
              <p:nvPr/>
            </p:nvSpPr>
            <p:spPr bwMode="auto">
              <a:xfrm>
                <a:off x="4087" y="2956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714" name="Line 2567"/>
              <p:cNvSpPr>
                <a:spLocks noChangeShapeType="1"/>
              </p:cNvSpPr>
              <p:nvPr/>
            </p:nvSpPr>
            <p:spPr bwMode="auto">
              <a:xfrm flipV="1">
                <a:off x="4087" y="2947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715" name="Line 2568"/>
              <p:cNvSpPr>
                <a:spLocks noChangeShapeType="1"/>
              </p:cNvSpPr>
              <p:nvPr/>
            </p:nvSpPr>
            <p:spPr bwMode="auto">
              <a:xfrm>
                <a:off x="4087" y="2947"/>
                <a:ext cx="9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716" name="Line 2569"/>
              <p:cNvSpPr>
                <a:spLocks noChangeShapeType="1"/>
              </p:cNvSpPr>
              <p:nvPr/>
            </p:nvSpPr>
            <p:spPr bwMode="auto">
              <a:xfrm>
                <a:off x="4096" y="2947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717" name="Line 2570"/>
              <p:cNvSpPr>
                <a:spLocks noChangeShapeType="1"/>
              </p:cNvSpPr>
              <p:nvPr/>
            </p:nvSpPr>
            <p:spPr bwMode="auto">
              <a:xfrm>
                <a:off x="4096" y="2947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718" name="Line 2571"/>
              <p:cNvSpPr>
                <a:spLocks noChangeShapeType="1"/>
              </p:cNvSpPr>
              <p:nvPr/>
            </p:nvSpPr>
            <p:spPr bwMode="auto">
              <a:xfrm>
                <a:off x="4096" y="2947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719" name="Line 2572"/>
              <p:cNvSpPr>
                <a:spLocks noChangeShapeType="1"/>
              </p:cNvSpPr>
              <p:nvPr/>
            </p:nvSpPr>
            <p:spPr bwMode="auto">
              <a:xfrm>
                <a:off x="4096" y="2947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720" name="Line 2573"/>
              <p:cNvSpPr>
                <a:spLocks noChangeShapeType="1"/>
              </p:cNvSpPr>
              <p:nvPr/>
            </p:nvSpPr>
            <p:spPr bwMode="auto">
              <a:xfrm>
                <a:off x="4096" y="2947"/>
                <a:ext cx="9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721" name="Line 2574"/>
              <p:cNvSpPr>
                <a:spLocks noChangeShapeType="1"/>
              </p:cNvSpPr>
              <p:nvPr/>
            </p:nvSpPr>
            <p:spPr bwMode="auto">
              <a:xfrm>
                <a:off x="4105" y="2947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722" name="Line 2575"/>
              <p:cNvSpPr>
                <a:spLocks noChangeShapeType="1"/>
              </p:cNvSpPr>
              <p:nvPr/>
            </p:nvSpPr>
            <p:spPr bwMode="auto">
              <a:xfrm>
                <a:off x="4105" y="2956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723" name="Line 2576"/>
              <p:cNvSpPr>
                <a:spLocks noChangeShapeType="1"/>
              </p:cNvSpPr>
              <p:nvPr/>
            </p:nvSpPr>
            <p:spPr bwMode="auto">
              <a:xfrm>
                <a:off x="4105" y="2956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724" name="Line 2577"/>
              <p:cNvSpPr>
                <a:spLocks noChangeShapeType="1"/>
              </p:cNvSpPr>
              <p:nvPr/>
            </p:nvSpPr>
            <p:spPr bwMode="auto">
              <a:xfrm>
                <a:off x="4105" y="2965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725" name="Line 2578"/>
              <p:cNvSpPr>
                <a:spLocks noChangeShapeType="1"/>
              </p:cNvSpPr>
              <p:nvPr/>
            </p:nvSpPr>
            <p:spPr bwMode="auto">
              <a:xfrm>
                <a:off x="4105" y="2974"/>
                <a:ext cx="9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726" name="Line 2579"/>
              <p:cNvSpPr>
                <a:spLocks noChangeShapeType="1"/>
              </p:cNvSpPr>
              <p:nvPr/>
            </p:nvSpPr>
            <p:spPr bwMode="auto">
              <a:xfrm>
                <a:off x="4114" y="2983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727" name="Line 2580"/>
              <p:cNvSpPr>
                <a:spLocks noChangeShapeType="1"/>
              </p:cNvSpPr>
              <p:nvPr/>
            </p:nvSpPr>
            <p:spPr bwMode="auto">
              <a:xfrm>
                <a:off x="4114" y="2983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728" name="Line 2581"/>
              <p:cNvSpPr>
                <a:spLocks noChangeShapeType="1"/>
              </p:cNvSpPr>
              <p:nvPr/>
            </p:nvSpPr>
            <p:spPr bwMode="auto">
              <a:xfrm>
                <a:off x="4114" y="2992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729" name="Line 2582"/>
              <p:cNvSpPr>
                <a:spLocks noChangeShapeType="1"/>
              </p:cNvSpPr>
              <p:nvPr/>
            </p:nvSpPr>
            <p:spPr bwMode="auto">
              <a:xfrm>
                <a:off x="4114" y="2992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730" name="Line 2583"/>
              <p:cNvSpPr>
                <a:spLocks noChangeShapeType="1"/>
              </p:cNvSpPr>
              <p:nvPr/>
            </p:nvSpPr>
            <p:spPr bwMode="auto">
              <a:xfrm>
                <a:off x="4114" y="3001"/>
                <a:ext cx="9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731" name="Line 2584"/>
              <p:cNvSpPr>
                <a:spLocks noChangeShapeType="1"/>
              </p:cNvSpPr>
              <p:nvPr/>
            </p:nvSpPr>
            <p:spPr bwMode="auto">
              <a:xfrm>
                <a:off x="4123" y="3001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732" name="Line 2585"/>
              <p:cNvSpPr>
                <a:spLocks noChangeShapeType="1"/>
              </p:cNvSpPr>
              <p:nvPr/>
            </p:nvSpPr>
            <p:spPr bwMode="auto">
              <a:xfrm flipV="1">
                <a:off x="4123" y="2992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733" name="Line 2586"/>
              <p:cNvSpPr>
                <a:spLocks noChangeShapeType="1"/>
              </p:cNvSpPr>
              <p:nvPr/>
            </p:nvSpPr>
            <p:spPr bwMode="auto">
              <a:xfrm>
                <a:off x="4123" y="2992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734" name="Line 2587"/>
              <p:cNvSpPr>
                <a:spLocks noChangeShapeType="1"/>
              </p:cNvSpPr>
              <p:nvPr/>
            </p:nvSpPr>
            <p:spPr bwMode="auto">
              <a:xfrm flipV="1">
                <a:off x="4123" y="2983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735" name="Line 2588"/>
              <p:cNvSpPr>
                <a:spLocks noChangeShapeType="1"/>
              </p:cNvSpPr>
              <p:nvPr/>
            </p:nvSpPr>
            <p:spPr bwMode="auto">
              <a:xfrm flipV="1">
                <a:off x="4123" y="2974"/>
                <a:ext cx="9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736" name="Line 2589"/>
              <p:cNvSpPr>
                <a:spLocks noChangeShapeType="1"/>
              </p:cNvSpPr>
              <p:nvPr/>
            </p:nvSpPr>
            <p:spPr bwMode="auto">
              <a:xfrm flipV="1">
                <a:off x="4132" y="2965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737" name="Line 2590"/>
              <p:cNvSpPr>
                <a:spLocks noChangeShapeType="1"/>
              </p:cNvSpPr>
              <p:nvPr/>
            </p:nvSpPr>
            <p:spPr bwMode="auto">
              <a:xfrm flipV="1">
                <a:off x="4132" y="2956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738" name="Line 2591"/>
              <p:cNvSpPr>
                <a:spLocks noChangeShapeType="1"/>
              </p:cNvSpPr>
              <p:nvPr/>
            </p:nvSpPr>
            <p:spPr bwMode="auto">
              <a:xfrm>
                <a:off x="4132" y="2956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739" name="Line 2592"/>
              <p:cNvSpPr>
                <a:spLocks noChangeShapeType="1"/>
              </p:cNvSpPr>
              <p:nvPr/>
            </p:nvSpPr>
            <p:spPr bwMode="auto">
              <a:xfrm flipV="1">
                <a:off x="4132" y="2947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740" name="Line 2593"/>
              <p:cNvSpPr>
                <a:spLocks noChangeShapeType="1"/>
              </p:cNvSpPr>
              <p:nvPr/>
            </p:nvSpPr>
            <p:spPr bwMode="auto">
              <a:xfrm flipV="1">
                <a:off x="4132" y="2938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741" name="Line 2594"/>
              <p:cNvSpPr>
                <a:spLocks noChangeShapeType="1"/>
              </p:cNvSpPr>
              <p:nvPr/>
            </p:nvSpPr>
            <p:spPr bwMode="auto">
              <a:xfrm>
                <a:off x="4132" y="2938"/>
                <a:ext cx="9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114259" name="Group 2595"/>
            <p:cNvGrpSpPr>
              <a:grpSpLocks/>
            </p:cNvGrpSpPr>
            <p:nvPr/>
          </p:nvGrpSpPr>
          <p:grpSpPr bwMode="auto">
            <a:xfrm>
              <a:off x="4141" y="2938"/>
              <a:ext cx="343" cy="46"/>
              <a:chOff x="4141" y="2938"/>
              <a:chExt cx="343" cy="46"/>
            </a:xfrm>
          </p:grpSpPr>
          <p:sp>
            <p:nvSpPr>
              <p:cNvPr id="114342" name="Line 2596"/>
              <p:cNvSpPr>
                <a:spLocks noChangeShapeType="1"/>
              </p:cNvSpPr>
              <p:nvPr/>
            </p:nvSpPr>
            <p:spPr bwMode="auto">
              <a:xfrm>
                <a:off x="4141" y="2938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343" name="Line 2597"/>
              <p:cNvSpPr>
                <a:spLocks noChangeShapeType="1"/>
              </p:cNvSpPr>
              <p:nvPr/>
            </p:nvSpPr>
            <p:spPr bwMode="auto">
              <a:xfrm>
                <a:off x="4141" y="2938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344" name="Line 2598"/>
              <p:cNvSpPr>
                <a:spLocks noChangeShapeType="1"/>
              </p:cNvSpPr>
              <p:nvPr/>
            </p:nvSpPr>
            <p:spPr bwMode="auto">
              <a:xfrm>
                <a:off x="4141" y="2938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345" name="Line 2599"/>
              <p:cNvSpPr>
                <a:spLocks noChangeShapeType="1"/>
              </p:cNvSpPr>
              <p:nvPr/>
            </p:nvSpPr>
            <p:spPr bwMode="auto">
              <a:xfrm>
                <a:off x="4141" y="2938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346" name="Line 2600"/>
              <p:cNvSpPr>
                <a:spLocks noChangeShapeType="1"/>
              </p:cNvSpPr>
              <p:nvPr/>
            </p:nvSpPr>
            <p:spPr bwMode="auto">
              <a:xfrm>
                <a:off x="4141" y="2938"/>
                <a:ext cx="9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347" name="Line 2601"/>
              <p:cNvSpPr>
                <a:spLocks noChangeShapeType="1"/>
              </p:cNvSpPr>
              <p:nvPr/>
            </p:nvSpPr>
            <p:spPr bwMode="auto">
              <a:xfrm>
                <a:off x="4150" y="2947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348" name="Line 2602"/>
              <p:cNvSpPr>
                <a:spLocks noChangeShapeType="1"/>
              </p:cNvSpPr>
              <p:nvPr/>
            </p:nvSpPr>
            <p:spPr bwMode="auto">
              <a:xfrm>
                <a:off x="4150" y="2947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349" name="Line 2603"/>
              <p:cNvSpPr>
                <a:spLocks noChangeShapeType="1"/>
              </p:cNvSpPr>
              <p:nvPr/>
            </p:nvSpPr>
            <p:spPr bwMode="auto">
              <a:xfrm>
                <a:off x="4150" y="2947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350" name="Line 2604"/>
              <p:cNvSpPr>
                <a:spLocks noChangeShapeType="1"/>
              </p:cNvSpPr>
              <p:nvPr/>
            </p:nvSpPr>
            <p:spPr bwMode="auto">
              <a:xfrm>
                <a:off x="4150" y="2956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351" name="Line 2605"/>
              <p:cNvSpPr>
                <a:spLocks noChangeShapeType="1"/>
              </p:cNvSpPr>
              <p:nvPr/>
            </p:nvSpPr>
            <p:spPr bwMode="auto">
              <a:xfrm>
                <a:off x="4150" y="2965"/>
                <a:ext cx="9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352" name="Line 2606"/>
              <p:cNvSpPr>
                <a:spLocks noChangeShapeType="1"/>
              </p:cNvSpPr>
              <p:nvPr/>
            </p:nvSpPr>
            <p:spPr bwMode="auto">
              <a:xfrm>
                <a:off x="4159" y="2965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353" name="Line 2607"/>
              <p:cNvSpPr>
                <a:spLocks noChangeShapeType="1"/>
              </p:cNvSpPr>
              <p:nvPr/>
            </p:nvSpPr>
            <p:spPr bwMode="auto">
              <a:xfrm>
                <a:off x="4159" y="2965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354" name="Line 2608"/>
              <p:cNvSpPr>
                <a:spLocks noChangeShapeType="1"/>
              </p:cNvSpPr>
              <p:nvPr/>
            </p:nvSpPr>
            <p:spPr bwMode="auto">
              <a:xfrm>
                <a:off x="4159" y="2974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355" name="Line 2609"/>
              <p:cNvSpPr>
                <a:spLocks noChangeShapeType="1"/>
              </p:cNvSpPr>
              <p:nvPr/>
            </p:nvSpPr>
            <p:spPr bwMode="auto">
              <a:xfrm>
                <a:off x="4159" y="2974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356" name="Line 2610"/>
              <p:cNvSpPr>
                <a:spLocks noChangeShapeType="1"/>
              </p:cNvSpPr>
              <p:nvPr/>
            </p:nvSpPr>
            <p:spPr bwMode="auto">
              <a:xfrm>
                <a:off x="4159" y="2974"/>
                <a:ext cx="9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357" name="Line 2611"/>
              <p:cNvSpPr>
                <a:spLocks noChangeShapeType="1"/>
              </p:cNvSpPr>
              <p:nvPr/>
            </p:nvSpPr>
            <p:spPr bwMode="auto">
              <a:xfrm>
                <a:off x="4168" y="2974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358" name="Line 2612"/>
              <p:cNvSpPr>
                <a:spLocks noChangeShapeType="1"/>
              </p:cNvSpPr>
              <p:nvPr/>
            </p:nvSpPr>
            <p:spPr bwMode="auto">
              <a:xfrm>
                <a:off x="4168" y="2983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359" name="Line 2613"/>
              <p:cNvSpPr>
                <a:spLocks noChangeShapeType="1"/>
              </p:cNvSpPr>
              <p:nvPr/>
            </p:nvSpPr>
            <p:spPr bwMode="auto">
              <a:xfrm>
                <a:off x="4168" y="2983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360" name="Line 2614"/>
              <p:cNvSpPr>
                <a:spLocks noChangeShapeType="1"/>
              </p:cNvSpPr>
              <p:nvPr/>
            </p:nvSpPr>
            <p:spPr bwMode="auto">
              <a:xfrm>
                <a:off x="4168" y="2983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361" name="Line 2615"/>
              <p:cNvSpPr>
                <a:spLocks noChangeShapeType="1"/>
              </p:cNvSpPr>
              <p:nvPr/>
            </p:nvSpPr>
            <p:spPr bwMode="auto">
              <a:xfrm>
                <a:off x="4168" y="2983"/>
                <a:ext cx="9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362" name="Line 2616"/>
              <p:cNvSpPr>
                <a:spLocks noChangeShapeType="1"/>
              </p:cNvSpPr>
              <p:nvPr/>
            </p:nvSpPr>
            <p:spPr bwMode="auto">
              <a:xfrm>
                <a:off x="4177" y="2983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363" name="Line 2617"/>
              <p:cNvSpPr>
                <a:spLocks noChangeShapeType="1"/>
              </p:cNvSpPr>
              <p:nvPr/>
            </p:nvSpPr>
            <p:spPr bwMode="auto">
              <a:xfrm>
                <a:off x="4177" y="2983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364" name="Line 2618"/>
              <p:cNvSpPr>
                <a:spLocks noChangeShapeType="1"/>
              </p:cNvSpPr>
              <p:nvPr/>
            </p:nvSpPr>
            <p:spPr bwMode="auto">
              <a:xfrm>
                <a:off x="4177" y="2983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365" name="Line 2619"/>
              <p:cNvSpPr>
                <a:spLocks noChangeShapeType="1"/>
              </p:cNvSpPr>
              <p:nvPr/>
            </p:nvSpPr>
            <p:spPr bwMode="auto">
              <a:xfrm flipV="1">
                <a:off x="4177" y="2974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366" name="Line 2620"/>
              <p:cNvSpPr>
                <a:spLocks noChangeShapeType="1"/>
              </p:cNvSpPr>
              <p:nvPr/>
            </p:nvSpPr>
            <p:spPr bwMode="auto">
              <a:xfrm>
                <a:off x="4177" y="2974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367" name="Line 2621"/>
              <p:cNvSpPr>
                <a:spLocks noChangeShapeType="1"/>
              </p:cNvSpPr>
              <p:nvPr/>
            </p:nvSpPr>
            <p:spPr bwMode="auto">
              <a:xfrm flipV="1">
                <a:off x="4177" y="2965"/>
                <a:ext cx="9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368" name="Line 2622"/>
              <p:cNvSpPr>
                <a:spLocks noChangeShapeType="1"/>
              </p:cNvSpPr>
              <p:nvPr/>
            </p:nvSpPr>
            <p:spPr bwMode="auto">
              <a:xfrm>
                <a:off x="4186" y="2965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369" name="Line 2623"/>
              <p:cNvSpPr>
                <a:spLocks noChangeShapeType="1"/>
              </p:cNvSpPr>
              <p:nvPr/>
            </p:nvSpPr>
            <p:spPr bwMode="auto">
              <a:xfrm flipV="1">
                <a:off x="4186" y="2956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370" name="Line 2624"/>
              <p:cNvSpPr>
                <a:spLocks noChangeShapeType="1"/>
              </p:cNvSpPr>
              <p:nvPr/>
            </p:nvSpPr>
            <p:spPr bwMode="auto">
              <a:xfrm>
                <a:off x="4186" y="2956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371" name="Line 2625"/>
              <p:cNvSpPr>
                <a:spLocks noChangeShapeType="1"/>
              </p:cNvSpPr>
              <p:nvPr/>
            </p:nvSpPr>
            <p:spPr bwMode="auto">
              <a:xfrm>
                <a:off x="4186" y="2956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372" name="Line 2626"/>
              <p:cNvSpPr>
                <a:spLocks noChangeShapeType="1"/>
              </p:cNvSpPr>
              <p:nvPr/>
            </p:nvSpPr>
            <p:spPr bwMode="auto">
              <a:xfrm>
                <a:off x="4186" y="2956"/>
                <a:ext cx="9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373" name="Line 2627"/>
              <p:cNvSpPr>
                <a:spLocks noChangeShapeType="1"/>
              </p:cNvSpPr>
              <p:nvPr/>
            </p:nvSpPr>
            <p:spPr bwMode="auto">
              <a:xfrm>
                <a:off x="4195" y="2956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374" name="Line 2628"/>
              <p:cNvSpPr>
                <a:spLocks noChangeShapeType="1"/>
              </p:cNvSpPr>
              <p:nvPr/>
            </p:nvSpPr>
            <p:spPr bwMode="auto">
              <a:xfrm>
                <a:off x="4195" y="2956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375" name="Line 2629"/>
              <p:cNvSpPr>
                <a:spLocks noChangeShapeType="1"/>
              </p:cNvSpPr>
              <p:nvPr/>
            </p:nvSpPr>
            <p:spPr bwMode="auto">
              <a:xfrm>
                <a:off x="4195" y="2956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376" name="Line 2630"/>
              <p:cNvSpPr>
                <a:spLocks noChangeShapeType="1"/>
              </p:cNvSpPr>
              <p:nvPr/>
            </p:nvSpPr>
            <p:spPr bwMode="auto">
              <a:xfrm>
                <a:off x="4195" y="2956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377" name="Line 2631"/>
              <p:cNvSpPr>
                <a:spLocks noChangeShapeType="1"/>
              </p:cNvSpPr>
              <p:nvPr/>
            </p:nvSpPr>
            <p:spPr bwMode="auto">
              <a:xfrm>
                <a:off x="4195" y="2956"/>
                <a:ext cx="9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378" name="Line 2632"/>
              <p:cNvSpPr>
                <a:spLocks noChangeShapeType="1"/>
              </p:cNvSpPr>
              <p:nvPr/>
            </p:nvSpPr>
            <p:spPr bwMode="auto">
              <a:xfrm>
                <a:off x="4204" y="2956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379" name="Line 2633"/>
              <p:cNvSpPr>
                <a:spLocks noChangeShapeType="1"/>
              </p:cNvSpPr>
              <p:nvPr/>
            </p:nvSpPr>
            <p:spPr bwMode="auto">
              <a:xfrm>
                <a:off x="4204" y="2965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380" name="Line 2634"/>
              <p:cNvSpPr>
                <a:spLocks noChangeShapeType="1"/>
              </p:cNvSpPr>
              <p:nvPr/>
            </p:nvSpPr>
            <p:spPr bwMode="auto">
              <a:xfrm>
                <a:off x="4204" y="2965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381" name="Line 2635"/>
              <p:cNvSpPr>
                <a:spLocks noChangeShapeType="1"/>
              </p:cNvSpPr>
              <p:nvPr/>
            </p:nvSpPr>
            <p:spPr bwMode="auto">
              <a:xfrm>
                <a:off x="4204" y="2965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382" name="Line 2636"/>
              <p:cNvSpPr>
                <a:spLocks noChangeShapeType="1"/>
              </p:cNvSpPr>
              <p:nvPr/>
            </p:nvSpPr>
            <p:spPr bwMode="auto">
              <a:xfrm>
                <a:off x="4204" y="2974"/>
                <a:ext cx="9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383" name="Line 2637"/>
              <p:cNvSpPr>
                <a:spLocks noChangeShapeType="1"/>
              </p:cNvSpPr>
              <p:nvPr/>
            </p:nvSpPr>
            <p:spPr bwMode="auto">
              <a:xfrm>
                <a:off x="4213" y="2974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384" name="Line 2638"/>
              <p:cNvSpPr>
                <a:spLocks noChangeShapeType="1"/>
              </p:cNvSpPr>
              <p:nvPr/>
            </p:nvSpPr>
            <p:spPr bwMode="auto">
              <a:xfrm flipV="1">
                <a:off x="4213" y="2965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385" name="Line 2639"/>
              <p:cNvSpPr>
                <a:spLocks noChangeShapeType="1"/>
              </p:cNvSpPr>
              <p:nvPr/>
            </p:nvSpPr>
            <p:spPr bwMode="auto">
              <a:xfrm>
                <a:off x="4213" y="2965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386" name="Line 2640"/>
              <p:cNvSpPr>
                <a:spLocks noChangeShapeType="1"/>
              </p:cNvSpPr>
              <p:nvPr/>
            </p:nvSpPr>
            <p:spPr bwMode="auto">
              <a:xfrm>
                <a:off x="4213" y="2965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387" name="Line 2641"/>
              <p:cNvSpPr>
                <a:spLocks noChangeShapeType="1"/>
              </p:cNvSpPr>
              <p:nvPr/>
            </p:nvSpPr>
            <p:spPr bwMode="auto">
              <a:xfrm flipV="1">
                <a:off x="4213" y="2956"/>
                <a:ext cx="9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388" name="Line 2642"/>
              <p:cNvSpPr>
                <a:spLocks noChangeShapeType="1"/>
              </p:cNvSpPr>
              <p:nvPr/>
            </p:nvSpPr>
            <p:spPr bwMode="auto">
              <a:xfrm>
                <a:off x="4222" y="2956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389" name="Line 2643"/>
              <p:cNvSpPr>
                <a:spLocks noChangeShapeType="1"/>
              </p:cNvSpPr>
              <p:nvPr/>
            </p:nvSpPr>
            <p:spPr bwMode="auto">
              <a:xfrm>
                <a:off x="4222" y="2956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390" name="Line 2644"/>
              <p:cNvSpPr>
                <a:spLocks noChangeShapeType="1"/>
              </p:cNvSpPr>
              <p:nvPr/>
            </p:nvSpPr>
            <p:spPr bwMode="auto">
              <a:xfrm>
                <a:off x="4222" y="2956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391" name="Line 2645"/>
              <p:cNvSpPr>
                <a:spLocks noChangeShapeType="1"/>
              </p:cNvSpPr>
              <p:nvPr/>
            </p:nvSpPr>
            <p:spPr bwMode="auto">
              <a:xfrm>
                <a:off x="4222" y="2956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392" name="Line 2646"/>
              <p:cNvSpPr>
                <a:spLocks noChangeShapeType="1"/>
              </p:cNvSpPr>
              <p:nvPr/>
            </p:nvSpPr>
            <p:spPr bwMode="auto">
              <a:xfrm>
                <a:off x="4222" y="2956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393" name="Line 2647"/>
              <p:cNvSpPr>
                <a:spLocks noChangeShapeType="1"/>
              </p:cNvSpPr>
              <p:nvPr/>
            </p:nvSpPr>
            <p:spPr bwMode="auto">
              <a:xfrm>
                <a:off x="4222" y="2956"/>
                <a:ext cx="9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394" name="Line 2648"/>
              <p:cNvSpPr>
                <a:spLocks noChangeShapeType="1"/>
              </p:cNvSpPr>
              <p:nvPr/>
            </p:nvSpPr>
            <p:spPr bwMode="auto">
              <a:xfrm>
                <a:off x="4231" y="2956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395" name="Line 2649"/>
              <p:cNvSpPr>
                <a:spLocks noChangeShapeType="1"/>
              </p:cNvSpPr>
              <p:nvPr/>
            </p:nvSpPr>
            <p:spPr bwMode="auto">
              <a:xfrm>
                <a:off x="4231" y="2956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396" name="Line 2650"/>
              <p:cNvSpPr>
                <a:spLocks noChangeShapeType="1"/>
              </p:cNvSpPr>
              <p:nvPr/>
            </p:nvSpPr>
            <p:spPr bwMode="auto">
              <a:xfrm>
                <a:off x="4231" y="2956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397" name="Line 2651"/>
              <p:cNvSpPr>
                <a:spLocks noChangeShapeType="1"/>
              </p:cNvSpPr>
              <p:nvPr/>
            </p:nvSpPr>
            <p:spPr bwMode="auto">
              <a:xfrm>
                <a:off x="4231" y="2956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398" name="Line 2652"/>
              <p:cNvSpPr>
                <a:spLocks noChangeShapeType="1"/>
              </p:cNvSpPr>
              <p:nvPr/>
            </p:nvSpPr>
            <p:spPr bwMode="auto">
              <a:xfrm>
                <a:off x="4231" y="2965"/>
                <a:ext cx="9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399" name="Line 2653"/>
              <p:cNvSpPr>
                <a:spLocks noChangeShapeType="1"/>
              </p:cNvSpPr>
              <p:nvPr/>
            </p:nvSpPr>
            <p:spPr bwMode="auto">
              <a:xfrm>
                <a:off x="4240" y="2965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400" name="Line 2654"/>
              <p:cNvSpPr>
                <a:spLocks noChangeShapeType="1"/>
              </p:cNvSpPr>
              <p:nvPr/>
            </p:nvSpPr>
            <p:spPr bwMode="auto">
              <a:xfrm>
                <a:off x="4240" y="2974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401" name="Line 2655"/>
              <p:cNvSpPr>
                <a:spLocks noChangeShapeType="1"/>
              </p:cNvSpPr>
              <p:nvPr/>
            </p:nvSpPr>
            <p:spPr bwMode="auto">
              <a:xfrm>
                <a:off x="4240" y="2974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402" name="Line 2656"/>
              <p:cNvSpPr>
                <a:spLocks noChangeShapeType="1"/>
              </p:cNvSpPr>
              <p:nvPr/>
            </p:nvSpPr>
            <p:spPr bwMode="auto">
              <a:xfrm>
                <a:off x="4240" y="2983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403" name="Line 2657"/>
              <p:cNvSpPr>
                <a:spLocks noChangeShapeType="1"/>
              </p:cNvSpPr>
              <p:nvPr/>
            </p:nvSpPr>
            <p:spPr bwMode="auto">
              <a:xfrm>
                <a:off x="4240" y="2983"/>
                <a:ext cx="9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404" name="Line 2658"/>
              <p:cNvSpPr>
                <a:spLocks noChangeShapeType="1"/>
              </p:cNvSpPr>
              <p:nvPr/>
            </p:nvSpPr>
            <p:spPr bwMode="auto">
              <a:xfrm>
                <a:off x="4249" y="2983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405" name="Line 2659"/>
              <p:cNvSpPr>
                <a:spLocks noChangeShapeType="1"/>
              </p:cNvSpPr>
              <p:nvPr/>
            </p:nvSpPr>
            <p:spPr bwMode="auto">
              <a:xfrm>
                <a:off x="4249" y="2983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406" name="Line 2660"/>
              <p:cNvSpPr>
                <a:spLocks noChangeShapeType="1"/>
              </p:cNvSpPr>
              <p:nvPr/>
            </p:nvSpPr>
            <p:spPr bwMode="auto">
              <a:xfrm>
                <a:off x="4249" y="2983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407" name="Line 2661"/>
              <p:cNvSpPr>
                <a:spLocks noChangeShapeType="1"/>
              </p:cNvSpPr>
              <p:nvPr/>
            </p:nvSpPr>
            <p:spPr bwMode="auto">
              <a:xfrm>
                <a:off x="4249" y="2983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408" name="Line 2662"/>
              <p:cNvSpPr>
                <a:spLocks noChangeShapeType="1"/>
              </p:cNvSpPr>
              <p:nvPr/>
            </p:nvSpPr>
            <p:spPr bwMode="auto">
              <a:xfrm>
                <a:off x="4249" y="2983"/>
                <a:ext cx="9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409" name="Line 2663"/>
              <p:cNvSpPr>
                <a:spLocks noChangeShapeType="1"/>
              </p:cNvSpPr>
              <p:nvPr/>
            </p:nvSpPr>
            <p:spPr bwMode="auto">
              <a:xfrm flipV="1">
                <a:off x="4258" y="2974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410" name="Line 2664"/>
              <p:cNvSpPr>
                <a:spLocks noChangeShapeType="1"/>
              </p:cNvSpPr>
              <p:nvPr/>
            </p:nvSpPr>
            <p:spPr bwMode="auto">
              <a:xfrm>
                <a:off x="4258" y="2974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411" name="Line 2665"/>
              <p:cNvSpPr>
                <a:spLocks noChangeShapeType="1"/>
              </p:cNvSpPr>
              <p:nvPr/>
            </p:nvSpPr>
            <p:spPr bwMode="auto">
              <a:xfrm flipV="1">
                <a:off x="4258" y="2965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412" name="Line 2666"/>
              <p:cNvSpPr>
                <a:spLocks noChangeShapeType="1"/>
              </p:cNvSpPr>
              <p:nvPr/>
            </p:nvSpPr>
            <p:spPr bwMode="auto">
              <a:xfrm flipV="1">
                <a:off x="4258" y="2956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413" name="Line 2667"/>
              <p:cNvSpPr>
                <a:spLocks noChangeShapeType="1"/>
              </p:cNvSpPr>
              <p:nvPr/>
            </p:nvSpPr>
            <p:spPr bwMode="auto">
              <a:xfrm flipV="1">
                <a:off x="4258" y="2947"/>
                <a:ext cx="9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414" name="Line 2668"/>
              <p:cNvSpPr>
                <a:spLocks noChangeShapeType="1"/>
              </p:cNvSpPr>
              <p:nvPr/>
            </p:nvSpPr>
            <p:spPr bwMode="auto">
              <a:xfrm flipV="1">
                <a:off x="4267" y="2938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415" name="Line 2669"/>
              <p:cNvSpPr>
                <a:spLocks noChangeShapeType="1"/>
              </p:cNvSpPr>
              <p:nvPr/>
            </p:nvSpPr>
            <p:spPr bwMode="auto">
              <a:xfrm>
                <a:off x="4267" y="2938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416" name="Line 2670"/>
              <p:cNvSpPr>
                <a:spLocks noChangeShapeType="1"/>
              </p:cNvSpPr>
              <p:nvPr/>
            </p:nvSpPr>
            <p:spPr bwMode="auto">
              <a:xfrm>
                <a:off x="4267" y="2938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417" name="Line 2671"/>
              <p:cNvSpPr>
                <a:spLocks noChangeShapeType="1"/>
              </p:cNvSpPr>
              <p:nvPr/>
            </p:nvSpPr>
            <p:spPr bwMode="auto">
              <a:xfrm>
                <a:off x="4267" y="2938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418" name="Line 2672"/>
              <p:cNvSpPr>
                <a:spLocks noChangeShapeType="1"/>
              </p:cNvSpPr>
              <p:nvPr/>
            </p:nvSpPr>
            <p:spPr bwMode="auto">
              <a:xfrm>
                <a:off x="4267" y="2938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419" name="Line 2673"/>
              <p:cNvSpPr>
                <a:spLocks noChangeShapeType="1"/>
              </p:cNvSpPr>
              <p:nvPr/>
            </p:nvSpPr>
            <p:spPr bwMode="auto">
              <a:xfrm>
                <a:off x="4267" y="2938"/>
                <a:ext cx="9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420" name="Line 2674"/>
              <p:cNvSpPr>
                <a:spLocks noChangeShapeType="1"/>
              </p:cNvSpPr>
              <p:nvPr/>
            </p:nvSpPr>
            <p:spPr bwMode="auto">
              <a:xfrm>
                <a:off x="4276" y="2938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421" name="Line 2675"/>
              <p:cNvSpPr>
                <a:spLocks noChangeShapeType="1"/>
              </p:cNvSpPr>
              <p:nvPr/>
            </p:nvSpPr>
            <p:spPr bwMode="auto">
              <a:xfrm>
                <a:off x="4276" y="2938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422" name="Line 2676"/>
              <p:cNvSpPr>
                <a:spLocks noChangeShapeType="1"/>
              </p:cNvSpPr>
              <p:nvPr/>
            </p:nvSpPr>
            <p:spPr bwMode="auto">
              <a:xfrm>
                <a:off x="4276" y="2947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423" name="Line 2677"/>
              <p:cNvSpPr>
                <a:spLocks noChangeShapeType="1"/>
              </p:cNvSpPr>
              <p:nvPr/>
            </p:nvSpPr>
            <p:spPr bwMode="auto">
              <a:xfrm>
                <a:off x="4276" y="2947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424" name="Line 2678"/>
              <p:cNvSpPr>
                <a:spLocks noChangeShapeType="1"/>
              </p:cNvSpPr>
              <p:nvPr/>
            </p:nvSpPr>
            <p:spPr bwMode="auto">
              <a:xfrm>
                <a:off x="4276" y="2956"/>
                <a:ext cx="9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425" name="Line 2679"/>
              <p:cNvSpPr>
                <a:spLocks noChangeShapeType="1"/>
              </p:cNvSpPr>
              <p:nvPr/>
            </p:nvSpPr>
            <p:spPr bwMode="auto">
              <a:xfrm>
                <a:off x="4285" y="2965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426" name="Line 2680"/>
              <p:cNvSpPr>
                <a:spLocks noChangeShapeType="1"/>
              </p:cNvSpPr>
              <p:nvPr/>
            </p:nvSpPr>
            <p:spPr bwMode="auto">
              <a:xfrm>
                <a:off x="4285" y="2965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427" name="Line 2681"/>
              <p:cNvSpPr>
                <a:spLocks noChangeShapeType="1"/>
              </p:cNvSpPr>
              <p:nvPr/>
            </p:nvSpPr>
            <p:spPr bwMode="auto">
              <a:xfrm>
                <a:off x="4285" y="2974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428" name="Line 2682"/>
              <p:cNvSpPr>
                <a:spLocks noChangeShapeType="1"/>
              </p:cNvSpPr>
              <p:nvPr/>
            </p:nvSpPr>
            <p:spPr bwMode="auto">
              <a:xfrm>
                <a:off x="4285" y="2983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429" name="Line 2683"/>
              <p:cNvSpPr>
                <a:spLocks noChangeShapeType="1"/>
              </p:cNvSpPr>
              <p:nvPr/>
            </p:nvSpPr>
            <p:spPr bwMode="auto">
              <a:xfrm>
                <a:off x="4285" y="2983"/>
                <a:ext cx="9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430" name="Line 2684"/>
              <p:cNvSpPr>
                <a:spLocks noChangeShapeType="1"/>
              </p:cNvSpPr>
              <p:nvPr/>
            </p:nvSpPr>
            <p:spPr bwMode="auto">
              <a:xfrm>
                <a:off x="4294" y="2983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431" name="Line 2685"/>
              <p:cNvSpPr>
                <a:spLocks noChangeShapeType="1"/>
              </p:cNvSpPr>
              <p:nvPr/>
            </p:nvSpPr>
            <p:spPr bwMode="auto">
              <a:xfrm>
                <a:off x="4294" y="2983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432" name="Line 2686"/>
              <p:cNvSpPr>
                <a:spLocks noChangeShapeType="1"/>
              </p:cNvSpPr>
              <p:nvPr/>
            </p:nvSpPr>
            <p:spPr bwMode="auto">
              <a:xfrm>
                <a:off x="4294" y="2983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433" name="Line 2687"/>
              <p:cNvSpPr>
                <a:spLocks noChangeShapeType="1"/>
              </p:cNvSpPr>
              <p:nvPr/>
            </p:nvSpPr>
            <p:spPr bwMode="auto">
              <a:xfrm>
                <a:off x="4294" y="2983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434" name="Line 2688"/>
              <p:cNvSpPr>
                <a:spLocks noChangeShapeType="1"/>
              </p:cNvSpPr>
              <p:nvPr/>
            </p:nvSpPr>
            <p:spPr bwMode="auto">
              <a:xfrm>
                <a:off x="4294" y="2983"/>
                <a:ext cx="9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435" name="Line 2689"/>
              <p:cNvSpPr>
                <a:spLocks noChangeShapeType="1"/>
              </p:cNvSpPr>
              <p:nvPr/>
            </p:nvSpPr>
            <p:spPr bwMode="auto">
              <a:xfrm>
                <a:off x="4303" y="2983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436" name="Line 2690"/>
              <p:cNvSpPr>
                <a:spLocks noChangeShapeType="1"/>
              </p:cNvSpPr>
              <p:nvPr/>
            </p:nvSpPr>
            <p:spPr bwMode="auto">
              <a:xfrm flipV="1">
                <a:off x="4303" y="2974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437" name="Line 2691"/>
              <p:cNvSpPr>
                <a:spLocks noChangeShapeType="1"/>
              </p:cNvSpPr>
              <p:nvPr/>
            </p:nvSpPr>
            <p:spPr bwMode="auto">
              <a:xfrm flipV="1">
                <a:off x="4303" y="2965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438" name="Line 2692"/>
              <p:cNvSpPr>
                <a:spLocks noChangeShapeType="1"/>
              </p:cNvSpPr>
              <p:nvPr/>
            </p:nvSpPr>
            <p:spPr bwMode="auto">
              <a:xfrm>
                <a:off x="4303" y="2965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439" name="Line 2693"/>
              <p:cNvSpPr>
                <a:spLocks noChangeShapeType="1"/>
              </p:cNvSpPr>
              <p:nvPr/>
            </p:nvSpPr>
            <p:spPr bwMode="auto">
              <a:xfrm flipV="1">
                <a:off x="4303" y="2956"/>
                <a:ext cx="9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440" name="Line 2694"/>
              <p:cNvSpPr>
                <a:spLocks noChangeShapeType="1"/>
              </p:cNvSpPr>
              <p:nvPr/>
            </p:nvSpPr>
            <p:spPr bwMode="auto">
              <a:xfrm>
                <a:off x="4312" y="2956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441" name="Line 2695"/>
              <p:cNvSpPr>
                <a:spLocks noChangeShapeType="1"/>
              </p:cNvSpPr>
              <p:nvPr/>
            </p:nvSpPr>
            <p:spPr bwMode="auto">
              <a:xfrm>
                <a:off x="4312" y="2956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442" name="Line 2696"/>
              <p:cNvSpPr>
                <a:spLocks noChangeShapeType="1"/>
              </p:cNvSpPr>
              <p:nvPr/>
            </p:nvSpPr>
            <p:spPr bwMode="auto">
              <a:xfrm>
                <a:off x="4312" y="2956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443" name="Line 2697"/>
              <p:cNvSpPr>
                <a:spLocks noChangeShapeType="1"/>
              </p:cNvSpPr>
              <p:nvPr/>
            </p:nvSpPr>
            <p:spPr bwMode="auto">
              <a:xfrm>
                <a:off x="4312" y="2956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444" name="Line 2698"/>
              <p:cNvSpPr>
                <a:spLocks noChangeShapeType="1"/>
              </p:cNvSpPr>
              <p:nvPr/>
            </p:nvSpPr>
            <p:spPr bwMode="auto">
              <a:xfrm>
                <a:off x="4312" y="2956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445" name="Line 2699"/>
              <p:cNvSpPr>
                <a:spLocks noChangeShapeType="1"/>
              </p:cNvSpPr>
              <p:nvPr/>
            </p:nvSpPr>
            <p:spPr bwMode="auto">
              <a:xfrm>
                <a:off x="4312" y="2956"/>
                <a:ext cx="9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446" name="Line 2700"/>
              <p:cNvSpPr>
                <a:spLocks noChangeShapeType="1"/>
              </p:cNvSpPr>
              <p:nvPr/>
            </p:nvSpPr>
            <p:spPr bwMode="auto">
              <a:xfrm>
                <a:off x="4321" y="2956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447" name="Line 2701"/>
              <p:cNvSpPr>
                <a:spLocks noChangeShapeType="1"/>
              </p:cNvSpPr>
              <p:nvPr/>
            </p:nvSpPr>
            <p:spPr bwMode="auto">
              <a:xfrm>
                <a:off x="4321" y="2956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448" name="Line 2702"/>
              <p:cNvSpPr>
                <a:spLocks noChangeShapeType="1"/>
              </p:cNvSpPr>
              <p:nvPr/>
            </p:nvSpPr>
            <p:spPr bwMode="auto">
              <a:xfrm>
                <a:off x="4321" y="2956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449" name="Line 2703"/>
              <p:cNvSpPr>
                <a:spLocks noChangeShapeType="1"/>
              </p:cNvSpPr>
              <p:nvPr/>
            </p:nvSpPr>
            <p:spPr bwMode="auto">
              <a:xfrm>
                <a:off x="4321" y="2965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450" name="Line 2704"/>
              <p:cNvSpPr>
                <a:spLocks noChangeShapeType="1"/>
              </p:cNvSpPr>
              <p:nvPr/>
            </p:nvSpPr>
            <p:spPr bwMode="auto">
              <a:xfrm>
                <a:off x="4321" y="2965"/>
                <a:ext cx="9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451" name="Line 2705"/>
              <p:cNvSpPr>
                <a:spLocks noChangeShapeType="1"/>
              </p:cNvSpPr>
              <p:nvPr/>
            </p:nvSpPr>
            <p:spPr bwMode="auto">
              <a:xfrm>
                <a:off x="4330" y="2965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452" name="Line 2706"/>
              <p:cNvSpPr>
                <a:spLocks noChangeShapeType="1"/>
              </p:cNvSpPr>
              <p:nvPr/>
            </p:nvSpPr>
            <p:spPr bwMode="auto">
              <a:xfrm>
                <a:off x="4330" y="2974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453" name="Line 2707"/>
              <p:cNvSpPr>
                <a:spLocks noChangeShapeType="1"/>
              </p:cNvSpPr>
              <p:nvPr/>
            </p:nvSpPr>
            <p:spPr bwMode="auto">
              <a:xfrm>
                <a:off x="4330" y="2974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454" name="Line 2708"/>
              <p:cNvSpPr>
                <a:spLocks noChangeShapeType="1"/>
              </p:cNvSpPr>
              <p:nvPr/>
            </p:nvSpPr>
            <p:spPr bwMode="auto">
              <a:xfrm>
                <a:off x="4330" y="2974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455" name="Line 2709"/>
              <p:cNvSpPr>
                <a:spLocks noChangeShapeType="1"/>
              </p:cNvSpPr>
              <p:nvPr/>
            </p:nvSpPr>
            <p:spPr bwMode="auto">
              <a:xfrm>
                <a:off x="4330" y="2974"/>
                <a:ext cx="9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456" name="Line 2710"/>
              <p:cNvSpPr>
                <a:spLocks noChangeShapeType="1"/>
              </p:cNvSpPr>
              <p:nvPr/>
            </p:nvSpPr>
            <p:spPr bwMode="auto">
              <a:xfrm>
                <a:off x="4339" y="2974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457" name="Line 2711"/>
              <p:cNvSpPr>
                <a:spLocks noChangeShapeType="1"/>
              </p:cNvSpPr>
              <p:nvPr/>
            </p:nvSpPr>
            <p:spPr bwMode="auto">
              <a:xfrm>
                <a:off x="4339" y="2974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458" name="Line 2712"/>
              <p:cNvSpPr>
                <a:spLocks noChangeShapeType="1"/>
              </p:cNvSpPr>
              <p:nvPr/>
            </p:nvSpPr>
            <p:spPr bwMode="auto">
              <a:xfrm>
                <a:off x="4339" y="2974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459" name="Line 2713"/>
              <p:cNvSpPr>
                <a:spLocks noChangeShapeType="1"/>
              </p:cNvSpPr>
              <p:nvPr/>
            </p:nvSpPr>
            <p:spPr bwMode="auto">
              <a:xfrm>
                <a:off x="4339" y="2974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460" name="Line 2714"/>
              <p:cNvSpPr>
                <a:spLocks noChangeShapeType="1"/>
              </p:cNvSpPr>
              <p:nvPr/>
            </p:nvSpPr>
            <p:spPr bwMode="auto">
              <a:xfrm>
                <a:off x="4339" y="2974"/>
                <a:ext cx="9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461" name="Line 2715"/>
              <p:cNvSpPr>
                <a:spLocks noChangeShapeType="1"/>
              </p:cNvSpPr>
              <p:nvPr/>
            </p:nvSpPr>
            <p:spPr bwMode="auto">
              <a:xfrm flipV="1">
                <a:off x="4348" y="2965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462" name="Line 2716"/>
              <p:cNvSpPr>
                <a:spLocks noChangeShapeType="1"/>
              </p:cNvSpPr>
              <p:nvPr/>
            </p:nvSpPr>
            <p:spPr bwMode="auto">
              <a:xfrm>
                <a:off x="4348" y="2965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463" name="Line 2717"/>
              <p:cNvSpPr>
                <a:spLocks noChangeShapeType="1"/>
              </p:cNvSpPr>
              <p:nvPr/>
            </p:nvSpPr>
            <p:spPr bwMode="auto">
              <a:xfrm>
                <a:off x="4348" y="2965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464" name="Line 2718"/>
              <p:cNvSpPr>
                <a:spLocks noChangeShapeType="1"/>
              </p:cNvSpPr>
              <p:nvPr/>
            </p:nvSpPr>
            <p:spPr bwMode="auto">
              <a:xfrm flipV="1">
                <a:off x="4348" y="2956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465" name="Line 2719"/>
              <p:cNvSpPr>
                <a:spLocks noChangeShapeType="1"/>
              </p:cNvSpPr>
              <p:nvPr/>
            </p:nvSpPr>
            <p:spPr bwMode="auto">
              <a:xfrm>
                <a:off x="4348" y="2956"/>
                <a:ext cx="9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466" name="Line 2720"/>
              <p:cNvSpPr>
                <a:spLocks noChangeShapeType="1"/>
              </p:cNvSpPr>
              <p:nvPr/>
            </p:nvSpPr>
            <p:spPr bwMode="auto">
              <a:xfrm flipV="1">
                <a:off x="4357" y="2947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467" name="Line 2721"/>
              <p:cNvSpPr>
                <a:spLocks noChangeShapeType="1"/>
              </p:cNvSpPr>
              <p:nvPr/>
            </p:nvSpPr>
            <p:spPr bwMode="auto">
              <a:xfrm>
                <a:off x="4357" y="2947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468" name="Line 2722"/>
              <p:cNvSpPr>
                <a:spLocks noChangeShapeType="1"/>
              </p:cNvSpPr>
              <p:nvPr/>
            </p:nvSpPr>
            <p:spPr bwMode="auto">
              <a:xfrm>
                <a:off x="4357" y="2947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469" name="Line 2723"/>
              <p:cNvSpPr>
                <a:spLocks noChangeShapeType="1"/>
              </p:cNvSpPr>
              <p:nvPr/>
            </p:nvSpPr>
            <p:spPr bwMode="auto">
              <a:xfrm>
                <a:off x="4357" y="2947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470" name="Line 2724"/>
              <p:cNvSpPr>
                <a:spLocks noChangeShapeType="1"/>
              </p:cNvSpPr>
              <p:nvPr/>
            </p:nvSpPr>
            <p:spPr bwMode="auto">
              <a:xfrm>
                <a:off x="4357" y="2947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471" name="Line 2725"/>
              <p:cNvSpPr>
                <a:spLocks noChangeShapeType="1"/>
              </p:cNvSpPr>
              <p:nvPr/>
            </p:nvSpPr>
            <p:spPr bwMode="auto">
              <a:xfrm>
                <a:off x="4357" y="2947"/>
                <a:ext cx="9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472" name="Line 2726"/>
              <p:cNvSpPr>
                <a:spLocks noChangeShapeType="1"/>
              </p:cNvSpPr>
              <p:nvPr/>
            </p:nvSpPr>
            <p:spPr bwMode="auto">
              <a:xfrm>
                <a:off x="4366" y="2947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473" name="Line 2727"/>
              <p:cNvSpPr>
                <a:spLocks noChangeShapeType="1"/>
              </p:cNvSpPr>
              <p:nvPr/>
            </p:nvSpPr>
            <p:spPr bwMode="auto">
              <a:xfrm>
                <a:off x="4366" y="2956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474" name="Line 2728"/>
              <p:cNvSpPr>
                <a:spLocks noChangeShapeType="1"/>
              </p:cNvSpPr>
              <p:nvPr/>
            </p:nvSpPr>
            <p:spPr bwMode="auto">
              <a:xfrm>
                <a:off x="4366" y="2956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475" name="Line 2729"/>
              <p:cNvSpPr>
                <a:spLocks noChangeShapeType="1"/>
              </p:cNvSpPr>
              <p:nvPr/>
            </p:nvSpPr>
            <p:spPr bwMode="auto">
              <a:xfrm>
                <a:off x="4366" y="2956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476" name="Line 2730"/>
              <p:cNvSpPr>
                <a:spLocks noChangeShapeType="1"/>
              </p:cNvSpPr>
              <p:nvPr/>
            </p:nvSpPr>
            <p:spPr bwMode="auto">
              <a:xfrm>
                <a:off x="4366" y="2965"/>
                <a:ext cx="9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477" name="Line 2731"/>
              <p:cNvSpPr>
                <a:spLocks noChangeShapeType="1"/>
              </p:cNvSpPr>
              <p:nvPr/>
            </p:nvSpPr>
            <p:spPr bwMode="auto">
              <a:xfrm>
                <a:off x="4375" y="2965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478" name="Line 2732"/>
              <p:cNvSpPr>
                <a:spLocks noChangeShapeType="1"/>
              </p:cNvSpPr>
              <p:nvPr/>
            </p:nvSpPr>
            <p:spPr bwMode="auto">
              <a:xfrm>
                <a:off x="4375" y="2974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479" name="Line 2733"/>
              <p:cNvSpPr>
                <a:spLocks noChangeShapeType="1"/>
              </p:cNvSpPr>
              <p:nvPr/>
            </p:nvSpPr>
            <p:spPr bwMode="auto">
              <a:xfrm>
                <a:off x="4375" y="2974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480" name="Line 2734"/>
              <p:cNvSpPr>
                <a:spLocks noChangeShapeType="1"/>
              </p:cNvSpPr>
              <p:nvPr/>
            </p:nvSpPr>
            <p:spPr bwMode="auto">
              <a:xfrm>
                <a:off x="4375" y="2983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481" name="Line 2735"/>
              <p:cNvSpPr>
                <a:spLocks noChangeShapeType="1"/>
              </p:cNvSpPr>
              <p:nvPr/>
            </p:nvSpPr>
            <p:spPr bwMode="auto">
              <a:xfrm>
                <a:off x="4375" y="2983"/>
                <a:ext cx="9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482" name="Line 2736"/>
              <p:cNvSpPr>
                <a:spLocks noChangeShapeType="1"/>
              </p:cNvSpPr>
              <p:nvPr/>
            </p:nvSpPr>
            <p:spPr bwMode="auto">
              <a:xfrm>
                <a:off x="4384" y="2983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483" name="Line 2737"/>
              <p:cNvSpPr>
                <a:spLocks noChangeShapeType="1"/>
              </p:cNvSpPr>
              <p:nvPr/>
            </p:nvSpPr>
            <p:spPr bwMode="auto">
              <a:xfrm>
                <a:off x="4384" y="2983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484" name="Line 2738"/>
              <p:cNvSpPr>
                <a:spLocks noChangeShapeType="1"/>
              </p:cNvSpPr>
              <p:nvPr/>
            </p:nvSpPr>
            <p:spPr bwMode="auto">
              <a:xfrm>
                <a:off x="4384" y="2983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485" name="Line 2739"/>
              <p:cNvSpPr>
                <a:spLocks noChangeShapeType="1"/>
              </p:cNvSpPr>
              <p:nvPr/>
            </p:nvSpPr>
            <p:spPr bwMode="auto">
              <a:xfrm>
                <a:off x="4384" y="2983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486" name="Line 2740"/>
              <p:cNvSpPr>
                <a:spLocks noChangeShapeType="1"/>
              </p:cNvSpPr>
              <p:nvPr/>
            </p:nvSpPr>
            <p:spPr bwMode="auto">
              <a:xfrm flipV="1">
                <a:off x="4384" y="2974"/>
                <a:ext cx="9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487" name="Line 2741"/>
              <p:cNvSpPr>
                <a:spLocks noChangeShapeType="1"/>
              </p:cNvSpPr>
              <p:nvPr/>
            </p:nvSpPr>
            <p:spPr bwMode="auto">
              <a:xfrm>
                <a:off x="4393" y="2974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488" name="Line 2742"/>
              <p:cNvSpPr>
                <a:spLocks noChangeShapeType="1"/>
              </p:cNvSpPr>
              <p:nvPr/>
            </p:nvSpPr>
            <p:spPr bwMode="auto">
              <a:xfrm flipV="1">
                <a:off x="4393" y="2965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489" name="Line 2743"/>
              <p:cNvSpPr>
                <a:spLocks noChangeShapeType="1"/>
              </p:cNvSpPr>
              <p:nvPr/>
            </p:nvSpPr>
            <p:spPr bwMode="auto">
              <a:xfrm>
                <a:off x="4393" y="2965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490" name="Line 2744"/>
              <p:cNvSpPr>
                <a:spLocks noChangeShapeType="1"/>
              </p:cNvSpPr>
              <p:nvPr/>
            </p:nvSpPr>
            <p:spPr bwMode="auto">
              <a:xfrm flipV="1">
                <a:off x="4393" y="2956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491" name="Line 2745"/>
              <p:cNvSpPr>
                <a:spLocks noChangeShapeType="1"/>
              </p:cNvSpPr>
              <p:nvPr/>
            </p:nvSpPr>
            <p:spPr bwMode="auto">
              <a:xfrm>
                <a:off x="4393" y="2956"/>
                <a:ext cx="9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492" name="Line 2746"/>
              <p:cNvSpPr>
                <a:spLocks noChangeShapeType="1"/>
              </p:cNvSpPr>
              <p:nvPr/>
            </p:nvSpPr>
            <p:spPr bwMode="auto">
              <a:xfrm flipV="1">
                <a:off x="4402" y="2947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493" name="Line 2747"/>
              <p:cNvSpPr>
                <a:spLocks noChangeShapeType="1"/>
              </p:cNvSpPr>
              <p:nvPr/>
            </p:nvSpPr>
            <p:spPr bwMode="auto">
              <a:xfrm>
                <a:off x="4402" y="2947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494" name="Line 2748"/>
              <p:cNvSpPr>
                <a:spLocks noChangeShapeType="1"/>
              </p:cNvSpPr>
              <p:nvPr/>
            </p:nvSpPr>
            <p:spPr bwMode="auto">
              <a:xfrm>
                <a:off x="4402" y="2947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495" name="Line 2749"/>
              <p:cNvSpPr>
                <a:spLocks noChangeShapeType="1"/>
              </p:cNvSpPr>
              <p:nvPr/>
            </p:nvSpPr>
            <p:spPr bwMode="auto">
              <a:xfrm>
                <a:off x="4402" y="2947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496" name="Line 2750"/>
              <p:cNvSpPr>
                <a:spLocks noChangeShapeType="1"/>
              </p:cNvSpPr>
              <p:nvPr/>
            </p:nvSpPr>
            <p:spPr bwMode="auto">
              <a:xfrm>
                <a:off x="4402" y="2947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497" name="Line 2751"/>
              <p:cNvSpPr>
                <a:spLocks noChangeShapeType="1"/>
              </p:cNvSpPr>
              <p:nvPr/>
            </p:nvSpPr>
            <p:spPr bwMode="auto">
              <a:xfrm>
                <a:off x="4402" y="2947"/>
                <a:ext cx="9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498" name="Line 2752"/>
              <p:cNvSpPr>
                <a:spLocks noChangeShapeType="1"/>
              </p:cNvSpPr>
              <p:nvPr/>
            </p:nvSpPr>
            <p:spPr bwMode="auto">
              <a:xfrm>
                <a:off x="4411" y="2947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499" name="Line 2753"/>
              <p:cNvSpPr>
                <a:spLocks noChangeShapeType="1"/>
              </p:cNvSpPr>
              <p:nvPr/>
            </p:nvSpPr>
            <p:spPr bwMode="auto">
              <a:xfrm>
                <a:off x="4411" y="2956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500" name="Line 2754"/>
              <p:cNvSpPr>
                <a:spLocks noChangeShapeType="1"/>
              </p:cNvSpPr>
              <p:nvPr/>
            </p:nvSpPr>
            <p:spPr bwMode="auto">
              <a:xfrm>
                <a:off x="4411" y="2956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501" name="Line 2755"/>
              <p:cNvSpPr>
                <a:spLocks noChangeShapeType="1"/>
              </p:cNvSpPr>
              <p:nvPr/>
            </p:nvSpPr>
            <p:spPr bwMode="auto">
              <a:xfrm>
                <a:off x="4411" y="2956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502" name="Line 2756"/>
              <p:cNvSpPr>
                <a:spLocks noChangeShapeType="1"/>
              </p:cNvSpPr>
              <p:nvPr/>
            </p:nvSpPr>
            <p:spPr bwMode="auto">
              <a:xfrm>
                <a:off x="4411" y="2965"/>
                <a:ext cx="9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503" name="Line 2757"/>
              <p:cNvSpPr>
                <a:spLocks noChangeShapeType="1"/>
              </p:cNvSpPr>
              <p:nvPr/>
            </p:nvSpPr>
            <p:spPr bwMode="auto">
              <a:xfrm>
                <a:off x="4420" y="2974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504" name="Line 2758"/>
              <p:cNvSpPr>
                <a:spLocks noChangeShapeType="1"/>
              </p:cNvSpPr>
              <p:nvPr/>
            </p:nvSpPr>
            <p:spPr bwMode="auto">
              <a:xfrm>
                <a:off x="4420" y="2974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505" name="Line 2759"/>
              <p:cNvSpPr>
                <a:spLocks noChangeShapeType="1"/>
              </p:cNvSpPr>
              <p:nvPr/>
            </p:nvSpPr>
            <p:spPr bwMode="auto">
              <a:xfrm>
                <a:off x="4420" y="2974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506" name="Line 2760"/>
              <p:cNvSpPr>
                <a:spLocks noChangeShapeType="1"/>
              </p:cNvSpPr>
              <p:nvPr/>
            </p:nvSpPr>
            <p:spPr bwMode="auto">
              <a:xfrm>
                <a:off x="4420" y="2974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507" name="Line 2761"/>
              <p:cNvSpPr>
                <a:spLocks noChangeShapeType="1"/>
              </p:cNvSpPr>
              <p:nvPr/>
            </p:nvSpPr>
            <p:spPr bwMode="auto">
              <a:xfrm>
                <a:off x="4420" y="2974"/>
                <a:ext cx="9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508" name="Line 2762"/>
              <p:cNvSpPr>
                <a:spLocks noChangeShapeType="1"/>
              </p:cNvSpPr>
              <p:nvPr/>
            </p:nvSpPr>
            <p:spPr bwMode="auto">
              <a:xfrm>
                <a:off x="4429" y="2974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509" name="Line 2763"/>
              <p:cNvSpPr>
                <a:spLocks noChangeShapeType="1"/>
              </p:cNvSpPr>
              <p:nvPr/>
            </p:nvSpPr>
            <p:spPr bwMode="auto">
              <a:xfrm>
                <a:off x="4429" y="2974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510" name="Line 2764"/>
              <p:cNvSpPr>
                <a:spLocks noChangeShapeType="1"/>
              </p:cNvSpPr>
              <p:nvPr/>
            </p:nvSpPr>
            <p:spPr bwMode="auto">
              <a:xfrm>
                <a:off x="4429" y="2974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511" name="Line 2765"/>
              <p:cNvSpPr>
                <a:spLocks noChangeShapeType="1"/>
              </p:cNvSpPr>
              <p:nvPr/>
            </p:nvSpPr>
            <p:spPr bwMode="auto">
              <a:xfrm>
                <a:off x="4429" y="2974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512" name="Line 2766"/>
              <p:cNvSpPr>
                <a:spLocks noChangeShapeType="1"/>
              </p:cNvSpPr>
              <p:nvPr/>
            </p:nvSpPr>
            <p:spPr bwMode="auto">
              <a:xfrm flipV="1">
                <a:off x="4429" y="2965"/>
                <a:ext cx="9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513" name="Line 2767"/>
              <p:cNvSpPr>
                <a:spLocks noChangeShapeType="1"/>
              </p:cNvSpPr>
              <p:nvPr/>
            </p:nvSpPr>
            <p:spPr bwMode="auto">
              <a:xfrm flipV="1">
                <a:off x="4438" y="2956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514" name="Line 2768"/>
              <p:cNvSpPr>
                <a:spLocks noChangeShapeType="1"/>
              </p:cNvSpPr>
              <p:nvPr/>
            </p:nvSpPr>
            <p:spPr bwMode="auto">
              <a:xfrm>
                <a:off x="4438" y="2956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515" name="Line 2769"/>
              <p:cNvSpPr>
                <a:spLocks noChangeShapeType="1"/>
              </p:cNvSpPr>
              <p:nvPr/>
            </p:nvSpPr>
            <p:spPr bwMode="auto">
              <a:xfrm>
                <a:off x="4438" y="2956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516" name="Line 2770"/>
              <p:cNvSpPr>
                <a:spLocks noChangeShapeType="1"/>
              </p:cNvSpPr>
              <p:nvPr/>
            </p:nvSpPr>
            <p:spPr bwMode="auto">
              <a:xfrm>
                <a:off x="4438" y="2956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517" name="Line 2771"/>
              <p:cNvSpPr>
                <a:spLocks noChangeShapeType="1"/>
              </p:cNvSpPr>
              <p:nvPr/>
            </p:nvSpPr>
            <p:spPr bwMode="auto">
              <a:xfrm>
                <a:off x="4438" y="2956"/>
                <a:ext cx="9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518" name="Line 2772"/>
              <p:cNvSpPr>
                <a:spLocks noChangeShapeType="1"/>
              </p:cNvSpPr>
              <p:nvPr/>
            </p:nvSpPr>
            <p:spPr bwMode="auto">
              <a:xfrm>
                <a:off x="4447" y="2956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519" name="Line 2773"/>
              <p:cNvSpPr>
                <a:spLocks noChangeShapeType="1"/>
              </p:cNvSpPr>
              <p:nvPr/>
            </p:nvSpPr>
            <p:spPr bwMode="auto">
              <a:xfrm>
                <a:off x="4447" y="2956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520" name="Line 2774"/>
              <p:cNvSpPr>
                <a:spLocks noChangeShapeType="1"/>
              </p:cNvSpPr>
              <p:nvPr/>
            </p:nvSpPr>
            <p:spPr bwMode="auto">
              <a:xfrm>
                <a:off x="4447" y="2956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521" name="Line 2775"/>
              <p:cNvSpPr>
                <a:spLocks noChangeShapeType="1"/>
              </p:cNvSpPr>
              <p:nvPr/>
            </p:nvSpPr>
            <p:spPr bwMode="auto">
              <a:xfrm>
                <a:off x="4447" y="2965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522" name="Line 2776"/>
              <p:cNvSpPr>
                <a:spLocks noChangeShapeType="1"/>
              </p:cNvSpPr>
              <p:nvPr/>
            </p:nvSpPr>
            <p:spPr bwMode="auto">
              <a:xfrm>
                <a:off x="4447" y="2965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523" name="Line 2777"/>
              <p:cNvSpPr>
                <a:spLocks noChangeShapeType="1"/>
              </p:cNvSpPr>
              <p:nvPr/>
            </p:nvSpPr>
            <p:spPr bwMode="auto">
              <a:xfrm>
                <a:off x="4447" y="2974"/>
                <a:ext cx="9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524" name="Line 2778"/>
              <p:cNvSpPr>
                <a:spLocks noChangeShapeType="1"/>
              </p:cNvSpPr>
              <p:nvPr/>
            </p:nvSpPr>
            <p:spPr bwMode="auto">
              <a:xfrm>
                <a:off x="4456" y="2974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525" name="Line 2779"/>
              <p:cNvSpPr>
                <a:spLocks noChangeShapeType="1"/>
              </p:cNvSpPr>
              <p:nvPr/>
            </p:nvSpPr>
            <p:spPr bwMode="auto">
              <a:xfrm>
                <a:off x="4456" y="2974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526" name="Line 2780"/>
              <p:cNvSpPr>
                <a:spLocks noChangeShapeType="1"/>
              </p:cNvSpPr>
              <p:nvPr/>
            </p:nvSpPr>
            <p:spPr bwMode="auto">
              <a:xfrm flipV="1">
                <a:off x="4456" y="2974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527" name="Line 2781"/>
              <p:cNvSpPr>
                <a:spLocks noChangeShapeType="1"/>
              </p:cNvSpPr>
              <p:nvPr/>
            </p:nvSpPr>
            <p:spPr bwMode="auto">
              <a:xfrm>
                <a:off x="4456" y="2974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528" name="Line 2782"/>
              <p:cNvSpPr>
                <a:spLocks noChangeShapeType="1"/>
              </p:cNvSpPr>
              <p:nvPr/>
            </p:nvSpPr>
            <p:spPr bwMode="auto">
              <a:xfrm>
                <a:off x="4456" y="2974"/>
                <a:ext cx="9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529" name="Line 2783"/>
              <p:cNvSpPr>
                <a:spLocks noChangeShapeType="1"/>
              </p:cNvSpPr>
              <p:nvPr/>
            </p:nvSpPr>
            <p:spPr bwMode="auto">
              <a:xfrm>
                <a:off x="4465" y="2974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530" name="Line 2784"/>
              <p:cNvSpPr>
                <a:spLocks noChangeShapeType="1"/>
              </p:cNvSpPr>
              <p:nvPr/>
            </p:nvSpPr>
            <p:spPr bwMode="auto">
              <a:xfrm>
                <a:off x="4465" y="2974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531" name="Line 2785"/>
              <p:cNvSpPr>
                <a:spLocks noChangeShapeType="1"/>
              </p:cNvSpPr>
              <p:nvPr/>
            </p:nvSpPr>
            <p:spPr bwMode="auto">
              <a:xfrm flipV="1">
                <a:off x="4465" y="2965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532" name="Line 2786"/>
              <p:cNvSpPr>
                <a:spLocks noChangeShapeType="1"/>
              </p:cNvSpPr>
              <p:nvPr/>
            </p:nvSpPr>
            <p:spPr bwMode="auto">
              <a:xfrm>
                <a:off x="4465" y="2965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533" name="Line 2787"/>
              <p:cNvSpPr>
                <a:spLocks noChangeShapeType="1"/>
              </p:cNvSpPr>
              <p:nvPr/>
            </p:nvSpPr>
            <p:spPr bwMode="auto">
              <a:xfrm>
                <a:off x="4465" y="2965"/>
                <a:ext cx="9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534" name="Line 2788"/>
              <p:cNvSpPr>
                <a:spLocks noChangeShapeType="1"/>
              </p:cNvSpPr>
              <p:nvPr/>
            </p:nvSpPr>
            <p:spPr bwMode="auto">
              <a:xfrm flipV="1">
                <a:off x="4474" y="2956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535" name="Line 2789"/>
              <p:cNvSpPr>
                <a:spLocks noChangeShapeType="1"/>
              </p:cNvSpPr>
              <p:nvPr/>
            </p:nvSpPr>
            <p:spPr bwMode="auto">
              <a:xfrm>
                <a:off x="4474" y="2956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536" name="Line 2790"/>
              <p:cNvSpPr>
                <a:spLocks noChangeShapeType="1"/>
              </p:cNvSpPr>
              <p:nvPr/>
            </p:nvSpPr>
            <p:spPr bwMode="auto">
              <a:xfrm>
                <a:off x="4474" y="2956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537" name="Line 2791"/>
              <p:cNvSpPr>
                <a:spLocks noChangeShapeType="1"/>
              </p:cNvSpPr>
              <p:nvPr/>
            </p:nvSpPr>
            <p:spPr bwMode="auto">
              <a:xfrm>
                <a:off x="4474" y="2956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538" name="Line 2792"/>
              <p:cNvSpPr>
                <a:spLocks noChangeShapeType="1"/>
              </p:cNvSpPr>
              <p:nvPr/>
            </p:nvSpPr>
            <p:spPr bwMode="auto">
              <a:xfrm>
                <a:off x="4474" y="2956"/>
                <a:ext cx="9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539" name="Line 2793"/>
              <p:cNvSpPr>
                <a:spLocks noChangeShapeType="1"/>
              </p:cNvSpPr>
              <p:nvPr/>
            </p:nvSpPr>
            <p:spPr bwMode="auto">
              <a:xfrm>
                <a:off x="4483" y="2956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540" name="Line 2794"/>
              <p:cNvSpPr>
                <a:spLocks noChangeShapeType="1"/>
              </p:cNvSpPr>
              <p:nvPr/>
            </p:nvSpPr>
            <p:spPr bwMode="auto">
              <a:xfrm>
                <a:off x="4483" y="2956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4541" name="Line 2795"/>
              <p:cNvSpPr>
                <a:spLocks noChangeShapeType="1"/>
              </p:cNvSpPr>
              <p:nvPr/>
            </p:nvSpPr>
            <p:spPr bwMode="auto">
              <a:xfrm>
                <a:off x="4483" y="2956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sp>
          <p:nvSpPr>
            <p:cNvPr id="114260" name="Line 2796"/>
            <p:cNvSpPr>
              <a:spLocks noChangeShapeType="1"/>
            </p:cNvSpPr>
            <p:nvPr/>
          </p:nvSpPr>
          <p:spPr bwMode="auto">
            <a:xfrm>
              <a:off x="4483" y="2956"/>
              <a:ext cx="1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261" name="Line 2797"/>
            <p:cNvSpPr>
              <a:spLocks noChangeShapeType="1"/>
            </p:cNvSpPr>
            <p:nvPr/>
          </p:nvSpPr>
          <p:spPr bwMode="auto">
            <a:xfrm>
              <a:off x="4483" y="2956"/>
              <a:ext cx="9" cy="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262" name="Line 2798"/>
            <p:cNvSpPr>
              <a:spLocks noChangeShapeType="1"/>
            </p:cNvSpPr>
            <p:nvPr/>
          </p:nvSpPr>
          <p:spPr bwMode="auto">
            <a:xfrm>
              <a:off x="4492" y="2965"/>
              <a:ext cx="1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263" name="Line 2799"/>
            <p:cNvSpPr>
              <a:spLocks noChangeShapeType="1"/>
            </p:cNvSpPr>
            <p:nvPr/>
          </p:nvSpPr>
          <p:spPr bwMode="auto">
            <a:xfrm>
              <a:off x="4492" y="2965"/>
              <a:ext cx="1" cy="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264" name="Line 2800"/>
            <p:cNvSpPr>
              <a:spLocks noChangeShapeType="1"/>
            </p:cNvSpPr>
            <p:nvPr/>
          </p:nvSpPr>
          <p:spPr bwMode="auto">
            <a:xfrm>
              <a:off x="4492" y="2974"/>
              <a:ext cx="1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265" name="Line 2801"/>
            <p:cNvSpPr>
              <a:spLocks noChangeShapeType="1"/>
            </p:cNvSpPr>
            <p:nvPr/>
          </p:nvSpPr>
          <p:spPr bwMode="auto">
            <a:xfrm>
              <a:off x="4492" y="2974"/>
              <a:ext cx="1" cy="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266" name="Line 2802"/>
            <p:cNvSpPr>
              <a:spLocks noChangeShapeType="1"/>
            </p:cNvSpPr>
            <p:nvPr/>
          </p:nvSpPr>
          <p:spPr bwMode="auto">
            <a:xfrm>
              <a:off x="4492" y="2983"/>
              <a:ext cx="1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267" name="Line 2803"/>
            <p:cNvSpPr>
              <a:spLocks noChangeShapeType="1"/>
            </p:cNvSpPr>
            <p:nvPr/>
          </p:nvSpPr>
          <p:spPr bwMode="auto">
            <a:xfrm>
              <a:off x="4492" y="2983"/>
              <a:ext cx="9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268" name="Line 2804"/>
            <p:cNvSpPr>
              <a:spLocks noChangeShapeType="1"/>
            </p:cNvSpPr>
            <p:nvPr/>
          </p:nvSpPr>
          <p:spPr bwMode="auto">
            <a:xfrm flipV="1">
              <a:off x="4501" y="2974"/>
              <a:ext cx="1" cy="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269" name="Line 2805"/>
            <p:cNvSpPr>
              <a:spLocks noChangeShapeType="1"/>
            </p:cNvSpPr>
            <p:nvPr/>
          </p:nvSpPr>
          <p:spPr bwMode="auto">
            <a:xfrm>
              <a:off x="4501" y="2974"/>
              <a:ext cx="1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270" name="Line 2806"/>
            <p:cNvSpPr>
              <a:spLocks noChangeShapeType="1"/>
            </p:cNvSpPr>
            <p:nvPr/>
          </p:nvSpPr>
          <p:spPr bwMode="auto">
            <a:xfrm>
              <a:off x="4501" y="2974"/>
              <a:ext cx="1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271" name="Line 2807"/>
            <p:cNvSpPr>
              <a:spLocks noChangeShapeType="1"/>
            </p:cNvSpPr>
            <p:nvPr/>
          </p:nvSpPr>
          <p:spPr bwMode="auto">
            <a:xfrm flipV="1">
              <a:off x="4501" y="2965"/>
              <a:ext cx="1" cy="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272" name="Line 2808"/>
            <p:cNvSpPr>
              <a:spLocks noChangeShapeType="1"/>
            </p:cNvSpPr>
            <p:nvPr/>
          </p:nvSpPr>
          <p:spPr bwMode="auto">
            <a:xfrm>
              <a:off x="4501" y="2965"/>
              <a:ext cx="9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273" name="Line 2809"/>
            <p:cNvSpPr>
              <a:spLocks noChangeShapeType="1"/>
            </p:cNvSpPr>
            <p:nvPr/>
          </p:nvSpPr>
          <p:spPr bwMode="auto">
            <a:xfrm flipV="1">
              <a:off x="4510" y="2956"/>
              <a:ext cx="1" cy="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274" name="Line 2810"/>
            <p:cNvSpPr>
              <a:spLocks noChangeShapeType="1"/>
            </p:cNvSpPr>
            <p:nvPr/>
          </p:nvSpPr>
          <p:spPr bwMode="auto">
            <a:xfrm>
              <a:off x="4510" y="2956"/>
              <a:ext cx="1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275" name="Line 2811"/>
            <p:cNvSpPr>
              <a:spLocks noChangeShapeType="1"/>
            </p:cNvSpPr>
            <p:nvPr/>
          </p:nvSpPr>
          <p:spPr bwMode="auto">
            <a:xfrm>
              <a:off x="4510" y="2956"/>
              <a:ext cx="1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276" name="Line 2812"/>
            <p:cNvSpPr>
              <a:spLocks noChangeShapeType="1"/>
            </p:cNvSpPr>
            <p:nvPr/>
          </p:nvSpPr>
          <p:spPr bwMode="auto">
            <a:xfrm>
              <a:off x="4510" y="2956"/>
              <a:ext cx="1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277" name="Line 2813"/>
            <p:cNvSpPr>
              <a:spLocks noChangeShapeType="1"/>
            </p:cNvSpPr>
            <p:nvPr/>
          </p:nvSpPr>
          <p:spPr bwMode="auto">
            <a:xfrm>
              <a:off x="4510" y="2956"/>
              <a:ext cx="9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278" name="Line 2814"/>
            <p:cNvSpPr>
              <a:spLocks noChangeShapeType="1"/>
            </p:cNvSpPr>
            <p:nvPr/>
          </p:nvSpPr>
          <p:spPr bwMode="auto">
            <a:xfrm>
              <a:off x="4519" y="2956"/>
              <a:ext cx="1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279" name="Line 2815"/>
            <p:cNvSpPr>
              <a:spLocks noChangeShapeType="1"/>
            </p:cNvSpPr>
            <p:nvPr/>
          </p:nvSpPr>
          <p:spPr bwMode="auto">
            <a:xfrm>
              <a:off x="4519" y="2956"/>
              <a:ext cx="1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280" name="Line 2816"/>
            <p:cNvSpPr>
              <a:spLocks noChangeShapeType="1"/>
            </p:cNvSpPr>
            <p:nvPr/>
          </p:nvSpPr>
          <p:spPr bwMode="auto">
            <a:xfrm>
              <a:off x="4519" y="2956"/>
              <a:ext cx="1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281" name="Line 2817"/>
            <p:cNvSpPr>
              <a:spLocks noChangeShapeType="1"/>
            </p:cNvSpPr>
            <p:nvPr/>
          </p:nvSpPr>
          <p:spPr bwMode="auto">
            <a:xfrm>
              <a:off x="4519" y="2956"/>
              <a:ext cx="1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282" name="Line 2818"/>
            <p:cNvSpPr>
              <a:spLocks noChangeShapeType="1"/>
            </p:cNvSpPr>
            <p:nvPr/>
          </p:nvSpPr>
          <p:spPr bwMode="auto">
            <a:xfrm>
              <a:off x="4519" y="2956"/>
              <a:ext cx="9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283" name="Line 2819"/>
            <p:cNvSpPr>
              <a:spLocks noChangeShapeType="1"/>
            </p:cNvSpPr>
            <p:nvPr/>
          </p:nvSpPr>
          <p:spPr bwMode="auto">
            <a:xfrm>
              <a:off x="4528" y="2956"/>
              <a:ext cx="1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284" name="Line 2820"/>
            <p:cNvSpPr>
              <a:spLocks noChangeShapeType="1"/>
            </p:cNvSpPr>
            <p:nvPr/>
          </p:nvSpPr>
          <p:spPr bwMode="auto">
            <a:xfrm>
              <a:off x="4528" y="2956"/>
              <a:ext cx="1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285" name="Line 2821"/>
            <p:cNvSpPr>
              <a:spLocks noChangeShapeType="1"/>
            </p:cNvSpPr>
            <p:nvPr/>
          </p:nvSpPr>
          <p:spPr bwMode="auto">
            <a:xfrm>
              <a:off x="4528" y="2956"/>
              <a:ext cx="1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286" name="Line 2822"/>
            <p:cNvSpPr>
              <a:spLocks noChangeShapeType="1"/>
            </p:cNvSpPr>
            <p:nvPr/>
          </p:nvSpPr>
          <p:spPr bwMode="auto">
            <a:xfrm>
              <a:off x="4528" y="2956"/>
              <a:ext cx="1" cy="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287" name="Line 2823"/>
            <p:cNvSpPr>
              <a:spLocks noChangeShapeType="1"/>
            </p:cNvSpPr>
            <p:nvPr/>
          </p:nvSpPr>
          <p:spPr bwMode="auto">
            <a:xfrm>
              <a:off x="4528" y="2965"/>
              <a:ext cx="9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288" name="Line 2824"/>
            <p:cNvSpPr>
              <a:spLocks noChangeShapeType="1"/>
            </p:cNvSpPr>
            <p:nvPr/>
          </p:nvSpPr>
          <p:spPr bwMode="auto">
            <a:xfrm>
              <a:off x="4537" y="2965"/>
              <a:ext cx="1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289" name="Line 2825"/>
            <p:cNvSpPr>
              <a:spLocks noChangeShapeType="1"/>
            </p:cNvSpPr>
            <p:nvPr/>
          </p:nvSpPr>
          <p:spPr bwMode="auto">
            <a:xfrm>
              <a:off x="4537" y="2965"/>
              <a:ext cx="1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290" name="Line 2826"/>
            <p:cNvSpPr>
              <a:spLocks noChangeShapeType="1"/>
            </p:cNvSpPr>
            <p:nvPr/>
          </p:nvSpPr>
          <p:spPr bwMode="auto">
            <a:xfrm>
              <a:off x="4537" y="2965"/>
              <a:ext cx="1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291" name="Line 2827"/>
            <p:cNvSpPr>
              <a:spLocks noChangeShapeType="1"/>
            </p:cNvSpPr>
            <p:nvPr/>
          </p:nvSpPr>
          <p:spPr bwMode="auto">
            <a:xfrm>
              <a:off x="4537" y="2965"/>
              <a:ext cx="1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292" name="Line 2828"/>
            <p:cNvSpPr>
              <a:spLocks noChangeShapeType="1"/>
            </p:cNvSpPr>
            <p:nvPr/>
          </p:nvSpPr>
          <p:spPr bwMode="auto">
            <a:xfrm>
              <a:off x="4537" y="2965"/>
              <a:ext cx="1" cy="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293" name="Line 2829"/>
            <p:cNvSpPr>
              <a:spLocks noChangeShapeType="1"/>
            </p:cNvSpPr>
            <p:nvPr/>
          </p:nvSpPr>
          <p:spPr bwMode="auto">
            <a:xfrm>
              <a:off x="4537" y="2974"/>
              <a:ext cx="9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294" name="Line 2830"/>
            <p:cNvSpPr>
              <a:spLocks noChangeShapeType="1"/>
            </p:cNvSpPr>
            <p:nvPr/>
          </p:nvSpPr>
          <p:spPr bwMode="auto">
            <a:xfrm>
              <a:off x="4546" y="2974"/>
              <a:ext cx="1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295" name="Line 2831"/>
            <p:cNvSpPr>
              <a:spLocks noChangeShapeType="1"/>
            </p:cNvSpPr>
            <p:nvPr/>
          </p:nvSpPr>
          <p:spPr bwMode="auto">
            <a:xfrm>
              <a:off x="4546" y="2974"/>
              <a:ext cx="1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296" name="Line 2832"/>
            <p:cNvSpPr>
              <a:spLocks noChangeShapeType="1"/>
            </p:cNvSpPr>
            <p:nvPr/>
          </p:nvSpPr>
          <p:spPr bwMode="auto">
            <a:xfrm>
              <a:off x="4546" y="2974"/>
              <a:ext cx="1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297" name="Line 2833"/>
            <p:cNvSpPr>
              <a:spLocks noChangeShapeType="1"/>
            </p:cNvSpPr>
            <p:nvPr/>
          </p:nvSpPr>
          <p:spPr bwMode="auto">
            <a:xfrm>
              <a:off x="4546" y="2974"/>
              <a:ext cx="1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298" name="Line 2834"/>
            <p:cNvSpPr>
              <a:spLocks noChangeShapeType="1"/>
            </p:cNvSpPr>
            <p:nvPr/>
          </p:nvSpPr>
          <p:spPr bwMode="auto">
            <a:xfrm>
              <a:off x="4546" y="2974"/>
              <a:ext cx="9" cy="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299" name="Line 2835"/>
            <p:cNvSpPr>
              <a:spLocks noChangeShapeType="1"/>
            </p:cNvSpPr>
            <p:nvPr/>
          </p:nvSpPr>
          <p:spPr bwMode="auto">
            <a:xfrm flipV="1">
              <a:off x="4555" y="2974"/>
              <a:ext cx="1" cy="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300" name="Line 2836"/>
            <p:cNvSpPr>
              <a:spLocks noChangeShapeType="1"/>
            </p:cNvSpPr>
            <p:nvPr/>
          </p:nvSpPr>
          <p:spPr bwMode="auto">
            <a:xfrm>
              <a:off x="4555" y="2974"/>
              <a:ext cx="1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301" name="Line 2837"/>
            <p:cNvSpPr>
              <a:spLocks noChangeShapeType="1"/>
            </p:cNvSpPr>
            <p:nvPr/>
          </p:nvSpPr>
          <p:spPr bwMode="auto">
            <a:xfrm>
              <a:off x="4555" y="2974"/>
              <a:ext cx="1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302" name="Line 2838"/>
            <p:cNvSpPr>
              <a:spLocks noChangeShapeType="1"/>
            </p:cNvSpPr>
            <p:nvPr/>
          </p:nvSpPr>
          <p:spPr bwMode="auto">
            <a:xfrm>
              <a:off x="4555" y="2974"/>
              <a:ext cx="1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303" name="Line 2839"/>
            <p:cNvSpPr>
              <a:spLocks noChangeShapeType="1"/>
            </p:cNvSpPr>
            <p:nvPr/>
          </p:nvSpPr>
          <p:spPr bwMode="auto">
            <a:xfrm flipV="1">
              <a:off x="4555" y="2965"/>
              <a:ext cx="9" cy="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304" name="Line 2840"/>
            <p:cNvSpPr>
              <a:spLocks noChangeShapeType="1"/>
            </p:cNvSpPr>
            <p:nvPr/>
          </p:nvSpPr>
          <p:spPr bwMode="auto">
            <a:xfrm>
              <a:off x="4564" y="2965"/>
              <a:ext cx="1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305" name="Line 2841"/>
            <p:cNvSpPr>
              <a:spLocks noChangeShapeType="1"/>
            </p:cNvSpPr>
            <p:nvPr/>
          </p:nvSpPr>
          <p:spPr bwMode="auto">
            <a:xfrm>
              <a:off x="4564" y="2965"/>
              <a:ext cx="1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306" name="Line 2842"/>
            <p:cNvSpPr>
              <a:spLocks noChangeShapeType="1"/>
            </p:cNvSpPr>
            <p:nvPr/>
          </p:nvSpPr>
          <p:spPr bwMode="auto">
            <a:xfrm flipV="1">
              <a:off x="4564" y="2956"/>
              <a:ext cx="1" cy="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307" name="Line 2843"/>
            <p:cNvSpPr>
              <a:spLocks noChangeShapeType="1"/>
            </p:cNvSpPr>
            <p:nvPr/>
          </p:nvSpPr>
          <p:spPr bwMode="auto">
            <a:xfrm>
              <a:off x="4564" y="2956"/>
              <a:ext cx="1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308" name="Line 2844"/>
            <p:cNvSpPr>
              <a:spLocks noChangeShapeType="1"/>
            </p:cNvSpPr>
            <p:nvPr/>
          </p:nvSpPr>
          <p:spPr bwMode="auto">
            <a:xfrm>
              <a:off x="4564" y="2956"/>
              <a:ext cx="9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309" name="Line 2845"/>
            <p:cNvSpPr>
              <a:spLocks noChangeShapeType="1"/>
            </p:cNvSpPr>
            <p:nvPr/>
          </p:nvSpPr>
          <p:spPr bwMode="auto">
            <a:xfrm flipV="1">
              <a:off x="4573" y="2947"/>
              <a:ext cx="1" cy="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310" name="Line 2846"/>
            <p:cNvSpPr>
              <a:spLocks noChangeShapeType="1"/>
            </p:cNvSpPr>
            <p:nvPr/>
          </p:nvSpPr>
          <p:spPr bwMode="auto">
            <a:xfrm>
              <a:off x="4573" y="2947"/>
              <a:ext cx="1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311" name="Line 2847"/>
            <p:cNvSpPr>
              <a:spLocks noChangeShapeType="1"/>
            </p:cNvSpPr>
            <p:nvPr/>
          </p:nvSpPr>
          <p:spPr bwMode="auto">
            <a:xfrm>
              <a:off x="4573" y="2947"/>
              <a:ext cx="1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312" name="Line 2848"/>
            <p:cNvSpPr>
              <a:spLocks noChangeShapeType="1"/>
            </p:cNvSpPr>
            <p:nvPr/>
          </p:nvSpPr>
          <p:spPr bwMode="auto">
            <a:xfrm>
              <a:off x="4573" y="2947"/>
              <a:ext cx="1" cy="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313" name="Line 2849"/>
            <p:cNvSpPr>
              <a:spLocks noChangeShapeType="1"/>
            </p:cNvSpPr>
            <p:nvPr/>
          </p:nvSpPr>
          <p:spPr bwMode="auto">
            <a:xfrm>
              <a:off x="4573" y="2956"/>
              <a:ext cx="9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314" name="Line 2850"/>
            <p:cNvSpPr>
              <a:spLocks noChangeShapeType="1"/>
            </p:cNvSpPr>
            <p:nvPr/>
          </p:nvSpPr>
          <p:spPr bwMode="auto">
            <a:xfrm>
              <a:off x="4582" y="2956"/>
              <a:ext cx="1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315" name="Line 2851"/>
            <p:cNvSpPr>
              <a:spLocks noChangeShapeType="1"/>
            </p:cNvSpPr>
            <p:nvPr/>
          </p:nvSpPr>
          <p:spPr bwMode="auto">
            <a:xfrm>
              <a:off x="4582" y="2956"/>
              <a:ext cx="1" cy="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316" name="Line 2852"/>
            <p:cNvSpPr>
              <a:spLocks noChangeShapeType="1"/>
            </p:cNvSpPr>
            <p:nvPr/>
          </p:nvSpPr>
          <p:spPr bwMode="auto">
            <a:xfrm>
              <a:off x="4582" y="2965"/>
              <a:ext cx="1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317" name="Line 2853"/>
            <p:cNvSpPr>
              <a:spLocks noChangeShapeType="1"/>
            </p:cNvSpPr>
            <p:nvPr/>
          </p:nvSpPr>
          <p:spPr bwMode="auto">
            <a:xfrm>
              <a:off x="4582" y="2965"/>
              <a:ext cx="1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318" name="Line 2854"/>
            <p:cNvSpPr>
              <a:spLocks noChangeShapeType="1"/>
            </p:cNvSpPr>
            <p:nvPr/>
          </p:nvSpPr>
          <p:spPr bwMode="auto">
            <a:xfrm>
              <a:off x="4582" y="2965"/>
              <a:ext cx="1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319" name="Line 2855"/>
            <p:cNvSpPr>
              <a:spLocks noChangeShapeType="1"/>
            </p:cNvSpPr>
            <p:nvPr/>
          </p:nvSpPr>
          <p:spPr bwMode="auto">
            <a:xfrm>
              <a:off x="4582" y="2965"/>
              <a:ext cx="9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320" name="Line 2856"/>
            <p:cNvSpPr>
              <a:spLocks noChangeShapeType="1"/>
            </p:cNvSpPr>
            <p:nvPr/>
          </p:nvSpPr>
          <p:spPr bwMode="auto">
            <a:xfrm>
              <a:off x="4591" y="2965"/>
              <a:ext cx="1" cy="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321" name="Rectangle 2857"/>
            <p:cNvSpPr>
              <a:spLocks noChangeArrowheads="1"/>
            </p:cNvSpPr>
            <p:nvPr/>
          </p:nvSpPr>
          <p:spPr bwMode="auto">
            <a:xfrm>
              <a:off x="691" y="3453"/>
              <a:ext cx="293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kumimoji="1" lang="en-US" sz="1600"/>
                <a:t>-200</a:t>
              </a:r>
            </a:p>
          </p:txBody>
        </p:sp>
        <p:sp>
          <p:nvSpPr>
            <p:cNvPr id="114322" name="Rectangle 2858"/>
            <p:cNvSpPr>
              <a:spLocks noChangeArrowheads="1"/>
            </p:cNvSpPr>
            <p:nvPr/>
          </p:nvSpPr>
          <p:spPr bwMode="auto">
            <a:xfrm>
              <a:off x="691" y="3173"/>
              <a:ext cx="293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kumimoji="1" lang="en-US" sz="1600"/>
                <a:t>-100</a:t>
              </a:r>
            </a:p>
          </p:txBody>
        </p:sp>
        <p:sp>
          <p:nvSpPr>
            <p:cNvPr id="114323" name="Rectangle 2859"/>
            <p:cNvSpPr>
              <a:spLocks noChangeArrowheads="1"/>
            </p:cNvSpPr>
            <p:nvPr/>
          </p:nvSpPr>
          <p:spPr bwMode="auto">
            <a:xfrm>
              <a:off x="873" y="2893"/>
              <a:ext cx="81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kumimoji="1" lang="en-US" sz="1600"/>
                <a:t>0</a:t>
              </a:r>
            </a:p>
          </p:txBody>
        </p:sp>
        <p:sp>
          <p:nvSpPr>
            <p:cNvPr id="114324" name="Rectangle 2860"/>
            <p:cNvSpPr>
              <a:spLocks noChangeArrowheads="1"/>
            </p:cNvSpPr>
            <p:nvPr/>
          </p:nvSpPr>
          <p:spPr bwMode="auto">
            <a:xfrm>
              <a:off x="733" y="2613"/>
              <a:ext cx="244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kumimoji="1" lang="en-US" sz="1600"/>
                <a:t>100</a:t>
              </a:r>
            </a:p>
          </p:txBody>
        </p:sp>
        <p:sp>
          <p:nvSpPr>
            <p:cNvPr id="114325" name="Rectangle 2861"/>
            <p:cNvSpPr>
              <a:spLocks noChangeArrowheads="1"/>
            </p:cNvSpPr>
            <p:nvPr/>
          </p:nvSpPr>
          <p:spPr bwMode="auto">
            <a:xfrm>
              <a:off x="733" y="2333"/>
              <a:ext cx="244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kumimoji="1" lang="en-US" sz="1600"/>
                <a:t>200</a:t>
              </a:r>
            </a:p>
          </p:txBody>
        </p:sp>
        <p:sp>
          <p:nvSpPr>
            <p:cNvPr id="114326" name="Rectangle 2862"/>
            <p:cNvSpPr>
              <a:spLocks noChangeArrowheads="1"/>
            </p:cNvSpPr>
            <p:nvPr/>
          </p:nvSpPr>
          <p:spPr bwMode="auto">
            <a:xfrm>
              <a:off x="1044" y="3625"/>
              <a:ext cx="81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kumimoji="1" lang="en-US" sz="1600"/>
                <a:t>0</a:t>
              </a:r>
            </a:p>
          </p:txBody>
        </p:sp>
        <p:sp>
          <p:nvSpPr>
            <p:cNvPr id="114327" name="Rectangle 2863"/>
            <p:cNvSpPr>
              <a:spLocks noChangeArrowheads="1"/>
            </p:cNvSpPr>
            <p:nvPr/>
          </p:nvSpPr>
          <p:spPr bwMode="auto">
            <a:xfrm>
              <a:off x="1430" y="3625"/>
              <a:ext cx="163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kumimoji="1" lang="en-US" sz="1600"/>
                <a:t>20</a:t>
              </a:r>
            </a:p>
          </p:txBody>
        </p:sp>
        <p:sp>
          <p:nvSpPr>
            <p:cNvPr id="114328" name="Rectangle 2864"/>
            <p:cNvSpPr>
              <a:spLocks noChangeArrowheads="1"/>
            </p:cNvSpPr>
            <p:nvPr/>
          </p:nvSpPr>
          <p:spPr bwMode="auto">
            <a:xfrm>
              <a:off x="1862" y="3625"/>
              <a:ext cx="163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kumimoji="1" lang="en-US" sz="1600"/>
                <a:t>40</a:t>
              </a:r>
            </a:p>
          </p:txBody>
        </p:sp>
        <p:sp>
          <p:nvSpPr>
            <p:cNvPr id="114329" name="Rectangle 2865"/>
            <p:cNvSpPr>
              <a:spLocks noChangeArrowheads="1"/>
            </p:cNvSpPr>
            <p:nvPr/>
          </p:nvSpPr>
          <p:spPr bwMode="auto">
            <a:xfrm>
              <a:off x="2262" y="3615"/>
              <a:ext cx="163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kumimoji="1" lang="en-US" sz="1600"/>
                <a:t>60</a:t>
              </a:r>
            </a:p>
          </p:txBody>
        </p:sp>
        <p:sp>
          <p:nvSpPr>
            <p:cNvPr id="114330" name="Rectangle 2866"/>
            <p:cNvSpPr>
              <a:spLocks noChangeArrowheads="1"/>
            </p:cNvSpPr>
            <p:nvPr/>
          </p:nvSpPr>
          <p:spPr bwMode="auto">
            <a:xfrm>
              <a:off x="2726" y="3625"/>
              <a:ext cx="163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kumimoji="1" lang="en-US" sz="1600"/>
                <a:t>80</a:t>
              </a:r>
            </a:p>
          </p:txBody>
        </p:sp>
        <p:sp>
          <p:nvSpPr>
            <p:cNvPr id="114331" name="Rectangle 2867"/>
            <p:cNvSpPr>
              <a:spLocks noChangeArrowheads="1"/>
            </p:cNvSpPr>
            <p:nvPr/>
          </p:nvSpPr>
          <p:spPr bwMode="auto">
            <a:xfrm>
              <a:off x="3115" y="3625"/>
              <a:ext cx="244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kumimoji="1" lang="en-US" sz="1600"/>
                <a:t>100</a:t>
              </a:r>
            </a:p>
          </p:txBody>
        </p:sp>
        <p:sp>
          <p:nvSpPr>
            <p:cNvPr id="114332" name="Rectangle 2868"/>
            <p:cNvSpPr>
              <a:spLocks noChangeArrowheads="1"/>
            </p:cNvSpPr>
            <p:nvPr/>
          </p:nvSpPr>
          <p:spPr bwMode="auto">
            <a:xfrm>
              <a:off x="3547" y="3625"/>
              <a:ext cx="244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kumimoji="1" lang="en-US" sz="1600"/>
                <a:t>120</a:t>
              </a:r>
            </a:p>
          </p:txBody>
        </p:sp>
        <p:sp>
          <p:nvSpPr>
            <p:cNvPr id="114333" name="Rectangle 2869"/>
            <p:cNvSpPr>
              <a:spLocks noChangeArrowheads="1"/>
            </p:cNvSpPr>
            <p:nvPr/>
          </p:nvSpPr>
          <p:spPr bwMode="auto">
            <a:xfrm>
              <a:off x="3967" y="3625"/>
              <a:ext cx="245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kumimoji="1" lang="en-US" sz="1600"/>
                <a:t>140</a:t>
              </a:r>
            </a:p>
          </p:txBody>
        </p:sp>
        <p:sp>
          <p:nvSpPr>
            <p:cNvPr id="114334" name="Rectangle 2870"/>
            <p:cNvSpPr>
              <a:spLocks noChangeArrowheads="1"/>
            </p:cNvSpPr>
            <p:nvPr/>
          </p:nvSpPr>
          <p:spPr bwMode="auto">
            <a:xfrm>
              <a:off x="4400" y="3625"/>
              <a:ext cx="244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kumimoji="1" lang="en-US" sz="1600"/>
                <a:t>160</a:t>
              </a:r>
            </a:p>
          </p:txBody>
        </p:sp>
        <p:sp>
          <p:nvSpPr>
            <p:cNvPr id="114335" name="Rectangle 2871"/>
            <p:cNvSpPr>
              <a:spLocks noChangeArrowheads="1"/>
            </p:cNvSpPr>
            <p:nvPr/>
          </p:nvSpPr>
          <p:spPr bwMode="auto">
            <a:xfrm>
              <a:off x="4832" y="3625"/>
              <a:ext cx="244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kumimoji="1" lang="en-US" sz="1600"/>
                <a:t>180</a:t>
              </a:r>
            </a:p>
          </p:txBody>
        </p:sp>
        <p:sp>
          <p:nvSpPr>
            <p:cNvPr id="114336" name="Rectangle 2872"/>
            <p:cNvSpPr>
              <a:spLocks noChangeArrowheads="1"/>
            </p:cNvSpPr>
            <p:nvPr/>
          </p:nvSpPr>
          <p:spPr bwMode="auto">
            <a:xfrm>
              <a:off x="5268" y="3625"/>
              <a:ext cx="281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eaLnBrk="0" hangingPunct="0"/>
              <a:r>
                <a:rPr kumimoji="1" lang="en-US" sz="1600"/>
                <a:t>200</a:t>
              </a:r>
            </a:p>
          </p:txBody>
        </p:sp>
        <p:sp>
          <p:nvSpPr>
            <p:cNvPr id="114337" name="Rectangle 2873"/>
            <p:cNvSpPr>
              <a:spLocks noChangeArrowheads="1"/>
            </p:cNvSpPr>
            <p:nvPr/>
          </p:nvSpPr>
          <p:spPr bwMode="auto">
            <a:xfrm>
              <a:off x="4123" y="2504"/>
              <a:ext cx="990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338" name="Rectangle 2874"/>
            <p:cNvSpPr>
              <a:spLocks noChangeArrowheads="1"/>
            </p:cNvSpPr>
            <p:nvPr/>
          </p:nvSpPr>
          <p:spPr bwMode="auto">
            <a:xfrm>
              <a:off x="4066" y="2513"/>
              <a:ext cx="1085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kumimoji="1" lang="en-US" sz="1600"/>
                <a:t>SC  EW  COMP.</a:t>
              </a:r>
            </a:p>
          </p:txBody>
        </p:sp>
        <p:sp>
          <p:nvSpPr>
            <p:cNvPr id="114339" name="Rectangle 2875"/>
            <p:cNvSpPr>
              <a:spLocks noChangeArrowheads="1"/>
            </p:cNvSpPr>
            <p:nvPr/>
          </p:nvSpPr>
          <p:spPr bwMode="auto">
            <a:xfrm>
              <a:off x="2961" y="3092"/>
              <a:ext cx="109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340" name="Rectangle 2876"/>
            <p:cNvSpPr>
              <a:spLocks noChangeArrowheads="1"/>
            </p:cNvSpPr>
            <p:nvPr/>
          </p:nvSpPr>
          <p:spPr bwMode="auto">
            <a:xfrm>
              <a:off x="3070" y="3788"/>
              <a:ext cx="549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341" name="Rectangle 2877"/>
            <p:cNvSpPr>
              <a:spLocks noChangeArrowheads="1"/>
            </p:cNvSpPr>
            <p:nvPr/>
          </p:nvSpPr>
          <p:spPr bwMode="auto">
            <a:xfrm>
              <a:off x="3067" y="3797"/>
              <a:ext cx="564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kumimoji="1" lang="en-US" sz="1600"/>
                <a:t>TIME (s)</a:t>
              </a:r>
            </a:p>
          </p:txBody>
        </p:sp>
      </p:grpSp>
      <p:sp>
        <p:nvSpPr>
          <p:cNvPr id="2" name="1 CuadroTexto"/>
          <p:cNvSpPr txBox="1"/>
          <p:nvPr/>
        </p:nvSpPr>
        <p:spPr>
          <a:xfrm>
            <a:off x="1237878" y="396118"/>
            <a:ext cx="661354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Site effects in seismic conditions in Mexico City</a:t>
            </a:r>
          </a:p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September 19th, 1985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macroearthquake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736228" y="2630637"/>
            <a:ext cx="640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Rock</a:t>
            </a:r>
            <a:endParaRPr lang="en-US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736228" y="4195450"/>
            <a:ext cx="1084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/>
              <a:t>Soft clays</a:t>
            </a:r>
            <a:endParaRPr lang="en-US" b="1"/>
          </a:p>
        </p:txBody>
      </p:sp>
      <p:sp>
        <p:nvSpPr>
          <p:cNvPr id="2880" name="2879 CuadroTexto"/>
          <p:cNvSpPr txBox="1"/>
          <p:nvPr/>
        </p:nvSpPr>
        <p:spPr>
          <a:xfrm>
            <a:off x="179512" y="6093296"/>
            <a:ext cx="8730274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50" b="1" dirty="0" smtClean="0">
                <a:latin typeface="Arial" pitchFamily="34" charset="0"/>
                <a:cs typeface="Arial" pitchFamily="34" charset="0"/>
              </a:rPr>
              <a:t>Extraordinary site effects were observed in Mexico City during the 1985 earthquake</a:t>
            </a:r>
            <a:endParaRPr lang="en-US" sz="165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881" name="2880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95" y="65889"/>
            <a:ext cx="670153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142872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5530130" y="1196752"/>
            <a:ext cx="28803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50" b="1" dirty="0" smtClean="0">
                <a:latin typeface="Arial" pitchFamily="34" charset="0"/>
                <a:cs typeface="Arial" pitchFamily="34" charset="0"/>
              </a:rPr>
              <a:t>Some foundations suffered severe damage</a:t>
            </a:r>
          </a:p>
          <a:p>
            <a:pPr algn="ctr"/>
            <a:r>
              <a:rPr lang="en-US" sz="1650" b="1" dirty="0">
                <a:latin typeface="Arial" pitchFamily="34" charset="0"/>
                <a:cs typeface="Arial" pitchFamily="34" charset="0"/>
              </a:rPr>
              <a:t>d</a:t>
            </a:r>
            <a:r>
              <a:rPr lang="en-US" sz="1650" b="1" dirty="0" smtClean="0">
                <a:latin typeface="Arial" pitchFamily="34" charset="0"/>
                <a:cs typeface="Arial" pitchFamily="34" charset="0"/>
              </a:rPr>
              <a:t>uring the 1985 earthquake  </a:t>
            </a:r>
            <a:endParaRPr lang="en-US" sz="165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95" y="65889"/>
            <a:ext cx="670153" cy="792000"/>
          </a:xfrm>
          <a:prstGeom prst="rect">
            <a:avLst/>
          </a:prstGeom>
        </p:spPr>
      </p:pic>
      <p:sp>
        <p:nvSpPr>
          <p:cNvPr id="7" name="6 Rectángulo"/>
          <p:cNvSpPr/>
          <p:nvPr/>
        </p:nvSpPr>
        <p:spPr>
          <a:xfrm>
            <a:off x="5334284" y="4509120"/>
            <a:ext cx="33123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dirty="0" smtClean="0">
                <a:latin typeface="Arial" pitchFamily="34" charset="0"/>
                <a:cs typeface="Arial" pitchFamily="34" charset="0"/>
              </a:rPr>
              <a:t>Auvinet, G., Pecker, A. &amp;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Salen</a:t>
            </a:r>
            <a:r>
              <a:rPr lang="es-ES" sz="1200" dirty="0">
                <a:latin typeface="Arial" pitchFamily="34" charset="0"/>
                <a:cs typeface="Arial" pitchFamily="34" charset="0"/>
              </a:rPr>
              <a:t>c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on, J., 1996, “</a:t>
            </a:r>
            <a:r>
              <a:rPr lang="en-US" sz="1200" i="1" dirty="0" smtClean="0">
                <a:latin typeface="Arial" pitchFamily="34" charset="0"/>
                <a:cs typeface="Arial" pitchFamily="34" charset="0"/>
              </a:rPr>
              <a:t>Seismic bearing capacity of shallow foundations in Mexico City during the 1985 </a:t>
            </a:r>
            <a:r>
              <a:rPr lang="en-US" sz="1200" i="1" dirty="0" err="1" smtClean="0">
                <a:latin typeface="Arial" pitchFamily="34" charset="0"/>
                <a:cs typeface="Arial" pitchFamily="34" charset="0"/>
              </a:rPr>
              <a:t>Michoacan</a:t>
            </a:r>
            <a:r>
              <a:rPr lang="en-US" sz="1200" i="1" dirty="0" smtClean="0">
                <a:latin typeface="Arial" pitchFamily="34" charset="0"/>
                <a:cs typeface="Arial" pitchFamily="34" charset="0"/>
              </a:rPr>
              <a:t> Earthquake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”, Proceedings, Eleventh World Conference on Earthquake Engineering, (CDROM), Acapulco, Mexico, July.</a:t>
            </a:r>
            <a:endParaRPr lang="es-MX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5370288" y="3068960"/>
            <a:ext cx="32403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dirty="0" smtClean="0">
                <a:latin typeface="Arial" pitchFamily="34" charset="0"/>
                <a:cs typeface="Arial" pitchFamily="34" charset="0"/>
              </a:rPr>
              <a:t>Romo, M.P. and Auvinet, G., 1992, “</a:t>
            </a:r>
            <a:r>
              <a:rPr lang="en-US" sz="1200" i="1" dirty="0" smtClean="0">
                <a:latin typeface="Arial" pitchFamily="34" charset="0"/>
                <a:cs typeface="Arial" pitchFamily="34" charset="0"/>
              </a:rPr>
              <a:t>Seismic behavior of foundations on cohesive soft soils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”, in “</a:t>
            </a:r>
            <a:r>
              <a:rPr lang="en-US" sz="1200" i="1" dirty="0" smtClean="0">
                <a:latin typeface="Arial" pitchFamily="34" charset="0"/>
                <a:cs typeface="Arial" pitchFamily="34" charset="0"/>
              </a:rPr>
              <a:t>Recent Advances in Earthquake Engineering and Structural Dynamics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”, edited by V.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Davidovici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Ouest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Editions, pp. 311-328, Paris, France.</a:t>
            </a:r>
            <a:endParaRPr lang="es-MX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5098" t="3584" r="4829" b="3237"/>
          <a:stretch>
            <a:fillRect/>
          </a:stretch>
        </p:blipFill>
        <p:spPr bwMode="auto">
          <a:xfrm>
            <a:off x="1073412" y="692696"/>
            <a:ext cx="3816424" cy="56166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07014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3340894" y="280988"/>
            <a:ext cx="25828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latin typeface="Arial" charset="0"/>
              </a:rPr>
              <a:t>Resonant column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1551898" y="6115165"/>
            <a:ext cx="616085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50" b="1" dirty="0" smtClean="0">
                <a:latin typeface="Arial" pitchFamily="34" charset="0"/>
                <a:cs typeface="Arial" pitchFamily="34" charset="0"/>
              </a:rPr>
              <a:t>A thorough experimental and theoretical research program </a:t>
            </a:r>
          </a:p>
          <a:p>
            <a:pPr algn="ctr"/>
            <a:r>
              <a:rPr lang="en-US" sz="1650" b="1" dirty="0" smtClean="0">
                <a:latin typeface="Arial" pitchFamily="34" charset="0"/>
                <a:cs typeface="Arial" pitchFamily="34" charset="0"/>
              </a:rPr>
              <a:t> was developed following 1985 earthquake</a:t>
            </a:r>
            <a:endParaRPr lang="en-US" sz="165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95" y="65889"/>
            <a:ext cx="670153" cy="79200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3001" t="4138" r="3001" b="4253"/>
          <a:stretch>
            <a:fillRect/>
          </a:stretch>
        </p:blipFill>
        <p:spPr bwMode="auto">
          <a:xfrm>
            <a:off x="1187624" y="908720"/>
            <a:ext cx="6768752" cy="50405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7401945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26" t="615" r="50839" b="15978"/>
          <a:stretch>
            <a:fillRect/>
          </a:stretch>
        </p:blipFill>
        <p:spPr bwMode="auto">
          <a:xfrm>
            <a:off x="354512" y="277482"/>
            <a:ext cx="3929456" cy="26984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6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865" r="3696" b="1631"/>
          <a:stretch>
            <a:fillRect/>
          </a:stretch>
        </p:blipFill>
        <p:spPr bwMode="auto">
          <a:xfrm>
            <a:off x="5984384" y="3249956"/>
            <a:ext cx="2704900" cy="35245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764" name="3 CuadroTexto"/>
          <p:cNvSpPr txBox="1">
            <a:spLocks noChangeArrowheads="1"/>
          </p:cNvSpPr>
          <p:nvPr/>
        </p:nvSpPr>
        <p:spPr bwMode="auto">
          <a:xfrm>
            <a:off x="572071" y="3802831"/>
            <a:ext cx="4792017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1650" b="1" dirty="0">
                <a:cs typeface="Arial" pitchFamily="34" charset="0"/>
              </a:rPr>
              <a:t>Computed response spectra</a:t>
            </a:r>
            <a:r>
              <a:rPr lang="en-US" sz="1650" b="1" dirty="0" smtClean="0">
                <a:cs typeface="Arial" pitchFamily="34" charset="0"/>
              </a:rPr>
              <a:t>, Mexico City</a:t>
            </a:r>
            <a:endParaRPr lang="es-ES" sz="1650" b="1" i="1" dirty="0">
              <a:cs typeface="Arial" pitchFamily="34" charset="0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95" y="6021376"/>
            <a:ext cx="670153" cy="792000"/>
          </a:xfrm>
          <a:prstGeom prst="rect">
            <a:avLst/>
          </a:prstGeom>
        </p:spPr>
      </p:pic>
      <p:sp>
        <p:nvSpPr>
          <p:cNvPr id="9" name="8 Rectángulo"/>
          <p:cNvSpPr/>
          <p:nvPr/>
        </p:nvSpPr>
        <p:spPr>
          <a:xfrm>
            <a:off x="467544" y="4840704"/>
            <a:ext cx="511256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300" dirty="0" smtClean="0">
                <a:latin typeface="Arial" pitchFamily="34" charset="0"/>
                <a:cs typeface="Arial" pitchFamily="34" charset="0"/>
              </a:rPr>
              <a:t>Romo, M.P. and Seed, H. B. (1986). “</a:t>
            </a:r>
            <a:r>
              <a:rPr lang="en-US" sz="1300" i="1" dirty="0" smtClean="0">
                <a:latin typeface="Arial" pitchFamily="34" charset="0"/>
                <a:cs typeface="Arial" pitchFamily="34" charset="0"/>
              </a:rPr>
              <a:t>Analytical </a:t>
            </a:r>
            <a:r>
              <a:rPr lang="en-US" sz="1300" i="1" dirty="0" err="1" smtClean="0">
                <a:latin typeface="Arial" pitchFamily="34" charset="0"/>
                <a:cs typeface="Arial" pitchFamily="34" charset="0"/>
              </a:rPr>
              <a:t>modelling</a:t>
            </a:r>
            <a:r>
              <a:rPr lang="en-US" sz="1300" i="1" dirty="0" smtClean="0">
                <a:latin typeface="Arial" pitchFamily="34" charset="0"/>
                <a:cs typeface="Arial" pitchFamily="34" charset="0"/>
              </a:rPr>
              <a:t> of dynamic soil response in the Mexico earthquake of September 19, 1985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”, Proc. ASCE Specialty Conf. on the Mexico Earthquakes-1985, Factors Involved and Lessons Learned. Mexico, September.</a:t>
            </a:r>
            <a:endParaRPr lang="es-MX" sz="13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295" t="1229" r="3322" b="2766"/>
          <a:stretch>
            <a:fillRect/>
          </a:stretch>
        </p:blipFill>
        <p:spPr bwMode="auto">
          <a:xfrm>
            <a:off x="4728844" y="73652"/>
            <a:ext cx="3960440" cy="31061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950724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 descr="fig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" r="811" b="1244"/>
          <a:stretch/>
        </p:blipFill>
        <p:spPr bwMode="auto">
          <a:xfrm>
            <a:off x="829550" y="765938"/>
            <a:ext cx="7528236" cy="54040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2 CuadroTexto"/>
          <p:cNvSpPr txBox="1">
            <a:spLocks noChangeArrowheads="1"/>
          </p:cNvSpPr>
          <p:nvPr/>
        </p:nvSpPr>
        <p:spPr bwMode="auto">
          <a:xfrm>
            <a:off x="3446559" y="6253163"/>
            <a:ext cx="229421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MX" sz="2000" dirty="0" smtClean="0"/>
              <a:t>“</a:t>
            </a:r>
            <a:r>
              <a:rPr lang="es-MX" sz="2000" dirty="0"/>
              <a:t>El Infiernillo</a:t>
            </a:r>
            <a:r>
              <a:rPr lang="es-MX" sz="2000" dirty="0" smtClean="0"/>
              <a:t>” </a:t>
            </a:r>
            <a:r>
              <a:rPr lang="es-MX" sz="2000" dirty="0" err="1" smtClean="0"/>
              <a:t>Dam</a:t>
            </a:r>
            <a:endParaRPr lang="es-MX" sz="2000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181790" y="159047"/>
            <a:ext cx="48237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 smtClean="0"/>
              <a:t>Earth and </a:t>
            </a:r>
            <a:r>
              <a:rPr lang="en-US" sz="2400" dirty="0" err="1" smtClean="0"/>
              <a:t>Rockfill</a:t>
            </a:r>
            <a:r>
              <a:rPr lang="en-US" sz="2400" dirty="0" smtClean="0"/>
              <a:t> dams in </a:t>
            </a:r>
            <a:r>
              <a:rPr lang="en-US" sz="2400" dirty="0"/>
              <a:t>M</a:t>
            </a:r>
            <a:r>
              <a:rPr lang="en-US" sz="2400" dirty="0" smtClean="0"/>
              <a:t>exico</a:t>
            </a:r>
            <a:endParaRPr lang="en-US" sz="2400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95" y="65889"/>
            <a:ext cx="670153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4415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GAuvinetG\Documents\Scanned Documents\Imagen (24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38" t="1701" r="2830" b="2049"/>
          <a:stretch/>
        </p:blipFill>
        <p:spPr bwMode="auto">
          <a:xfrm>
            <a:off x="627364" y="924486"/>
            <a:ext cx="7930497" cy="50591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2 CuadroTexto"/>
          <p:cNvSpPr txBox="1">
            <a:spLocks noChangeArrowheads="1"/>
          </p:cNvSpPr>
          <p:nvPr/>
        </p:nvSpPr>
        <p:spPr bwMode="auto">
          <a:xfrm>
            <a:off x="251520" y="6170882"/>
            <a:ext cx="8682185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65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sz="1650" b="1" dirty="0" smtClean="0">
                <a:latin typeface="Arial" pitchFamily="34" charset="0"/>
                <a:cs typeface="Arial" pitchFamily="34" charset="0"/>
              </a:rPr>
              <a:t>El </a:t>
            </a:r>
            <a:r>
              <a:rPr lang="en-US" sz="1650" b="1" dirty="0" err="1" smtClean="0">
                <a:latin typeface="Arial" pitchFamily="34" charset="0"/>
                <a:cs typeface="Arial" pitchFamily="34" charset="0"/>
              </a:rPr>
              <a:t>Infiernillo</a:t>
            </a:r>
            <a:r>
              <a:rPr lang="en-US" sz="1650" b="1" dirty="0" smtClean="0">
                <a:latin typeface="Arial" pitchFamily="34" charset="0"/>
                <a:cs typeface="Arial" pitchFamily="34" charset="0"/>
              </a:rPr>
              <a:t>” Dam was the first structure of this type to be thoroughly instrumented</a:t>
            </a:r>
            <a:endParaRPr lang="en-US" sz="165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95" y="65889"/>
            <a:ext cx="670153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0040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1426455" y="6021288"/>
            <a:ext cx="626469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>
                <a:latin typeface="Arial" pitchFamily="34" charset="0"/>
                <a:cs typeface="Arial" pitchFamily="34" charset="0"/>
              </a:rPr>
              <a:t>Marsal</a:t>
            </a:r>
            <a:r>
              <a:rPr lang="en-US" sz="1300" dirty="0">
                <a:latin typeface="Arial" pitchFamily="34" charset="0"/>
                <a:cs typeface="Arial" pitchFamily="34" charset="0"/>
              </a:rPr>
              <a:t>, R.J. and Ramírez de Arellano, L., 1967, 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sz="1300" i="1" dirty="0" smtClean="0">
                <a:latin typeface="Arial" pitchFamily="34" charset="0"/>
                <a:cs typeface="Arial" pitchFamily="34" charset="0"/>
              </a:rPr>
              <a:t>Performance </a:t>
            </a:r>
            <a:r>
              <a:rPr lang="en-US" sz="1300" i="1" dirty="0">
                <a:latin typeface="Arial" pitchFamily="34" charset="0"/>
                <a:cs typeface="Arial" pitchFamily="34" charset="0"/>
              </a:rPr>
              <a:t>of El </a:t>
            </a:r>
            <a:r>
              <a:rPr lang="en-US" sz="1300" i="1" dirty="0" err="1">
                <a:latin typeface="Arial" pitchFamily="34" charset="0"/>
                <a:cs typeface="Arial" pitchFamily="34" charset="0"/>
              </a:rPr>
              <a:t>Infiernillo</a:t>
            </a:r>
            <a:r>
              <a:rPr lang="en-US" sz="1300" i="1" dirty="0">
                <a:latin typeface="Arial" pitchFamily="34" charset="0"/>
                <a:cs typeface="Arial" pitchFamily="34" charset="0"/>
              </a:rPr>
              <a:t> Dam</a:t>
            </a:r>
            <a:r>
              <a:rPr lang="en-US" sz="1300" i="1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en-US" sz="1300" i="1" dirty="0" smtClean="0">
                <a:latin typeface="Arial" pitchFamily="34" charset="0"/>
                <a:cs typeface="Arial" pitchFamily="34" charset="0"/>
              </a:rPr>
              <a:t> 1963-1966”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, Journal </a:t>
            </a:r>
            <a:r>
              <a:rPr lang="en-US" sz="1300" dirty="0">
                <a:latin typeface="Arial" pitchFamily="34" charset="0"/>
                <a:cs typeface="Arial" pitchFamily="34" charset="0"/>
              </a:rPr>
              <a:t>of the Soil Mechanics and Foundations Division, ASCE, July.</a:t>
            </a:r>
            <a:endParaRPr lang="es-MX" sz="1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97060" y="4886996"/>
            <a:ext cx="8523487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50" b="1" dirty="0" smtClean="0">
                <a:latin typeface="Arial" pitchFamily="34" charset="0"/>
                <a:cs typeface="Arial" pitchFamily="34" charset="0"/>
              </a:rPr>
              <a:t>Raúl J. Marsal is considered as one of the most important scientists and engineers</a:t>
            </a:r>
          </a:p>
          <a:p>
            <a:pPr algn="ctr"/>
            <a:r>
              <a:rPr lang="en-US" sz="1650" b="1" dirty="0" smtClean="0">
                <a:latin typeface="Arial" pitchFamily="34" charset="0"/>
                <a:cs typeface="Arial" pitchFamily="34" charset="0"/>
              </a:rPr>
              <a:t> behind modern design of earth and </a:t>
            </a:r>
            <a:r>
              <a:rPr lang="en-US" sz="1650" b="1" dirty="0" err="1" smtClean="0">
                <a:latin typeface="Arial" pitchFamily="34" charset="0"/>
                <a:cs typeface="Arial" pitchFamily="34" charset="0"/>
              </a:rPr>
              <a:t>rockfill</a:t>
            </a:r>
            <a:r>
              <a:rPr lang="en-US" sz="1650" b="1" dirty="0" smtClean="0">
                <a:latin typeface="Arial" pitchFamily="34" charset="0"/>
                <a:cs typeface="Arial" pitchFamily="34" charset="0"/>
              </a:rPr>
              <a:t> dams </a:t>
            </a:r>
            <a:endParaRPr lang="en-US" sz="165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1 Grupo"/>
          <p:cNvGrpSpPr/>
          <p:nvPr/>
        </p:nvGrpSpPr>
        <p:grpSpPr>
          <a:xfrm>
            <a:off x="2357664" y="474784"/>
            <a:ext cx="4402278" cy="4195290"/>
            <a:chOff x="2411761" y="474784"/>
            <a:chExt cx="4402278" cy="4195290"/>
          </a:xfrm>
        </p:grpSpPr>
        <p:pic>
          <p:nvPicPr>
            <p:cNvPr id="4" name="Picture 4" descr="Marsal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-1860" r="1463" b="-602"/>
            <a:stretch/>
          </p:blipFill>
          <p:spPr bwMode="auto">
            <a:xfrm>
              <a:off x="2411761" y="474784"/>
              <a:ext cx="4402278" cy="407083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sp>
          <p:nvSpPr>
            <p:cNvPr id="8" name="7 CuadroTexto"/>
            <p:cNvSpPr txBox="1"/>
            <p:nvPr/>
          </p:nvSpPr>
          <p:spPr>
            <a:xfrm>
              <a:off x="3902609" y="4408464"/>
              <a:ext cx="142058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1100" dirty="0" smtClean="0">
                  <a:latin typeface="Arial" pitchFamily="34" charset="0"/>
                  <a:cs typeface="Arial" pitchFamily="34" charset="0"/>
                </a:rPr>
                <a:t>Prof. Raúl J. Marsal</a:t>
              </a:r>
              <a:endParaRPr lang="es-MX" sz="1100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9" name="8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95" y="65889"/>
            <a:ext cx="670153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7769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1051529" y="1556792"/>
            <a:ext cx="7065139" cy="3231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i="1" dirty="0" smtClean="0">
                <a:latin typeface="Arial" pitchFamily="34" charset="0"/>
                <a:cs typeface="Arial" pitchFamily="34" charset="0"/>
              </a:rPr>
              <a:t>Mexico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: </a:t>
            </a:r>
          </a:p>
          <a:p>
            <a:pPr algn="ctr"/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36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sz="3600" i="1" dirty="0">
                <a:latin typeface="Arial" pitchFamily="34" charset="0"/>
                <a:cs typeface="Arial" pitchFamily="34" charset="0"/>
              </a:rPr>
              <a:t>P</a:t>
            </a:r>
            <a:r>
              <a:rPr lang="en-US" sz="3600" i="1" dirty="0" smtClean="0">
                <a:latin typeface="Arial" pitchFamily="34" charset="0"/>
                <a:cs typeface="Arial" pitchFamily="34" charset="0"/>
              </a:rPr>
              <a:t>aradise of Soil Mechanics”</a:t>
            </a:r>
          </a:p>
          <a:p>
            <a:pPr algn="ctr"/>
            <a:endParaRPr lang="en-US" sz="3200" i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3200" i="1" dirty="0" smtClean="0">
                <a:latin typeface="Arial" pitchFamily="34" charset="0"/>
                <a:cs typeface="Arial" pitchFamily="34" charset="0"/>
              </a:rPr>
              <a:t>                                      </a:t>
            </a:r>
            <a:r>
              <a:rPr lang="en-US" sz="3100" i="1" dirty="0" smtClean="0">
                <a:latin typeface="Arial" pitchFamily="34" charset="0"/>
                <a:cs typeface="Arial" pitchFamily="34" charset="0"/>
              </a:rPr>
              <a:t>Karl Terzaghi</a:t>
            </a:r>
          </a:p>
          <a:p>
            <a:pPr algn="ctr"/>
            <a:endParaRPr lang="es-MX" sz="32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008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1092195" y="4941168"/>
            <a:ext cx="697828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50" b="1" dirty="0" smtClean="0">
                <a:latin typeface="Arial" pitchFamily="34" charset="0"/>
                <a:cs typeface="Arial" pitchFamily="34" charset="0"/>
              </a:rPr>
              <a:t>The largest </a:t>
            </a:r>
            <a:r>
              <a:rPr lang="en-US" sz="1650" b="1" dirty="0" err="1" smtClean="0">
                <a:latin typeface="Arial" pitchFamily="34" charset="0"/>
                <a:cs typeface="Arial" pitchFamily="34" charset="0"/>
              </a:rPr>
              <a:t>triaxial</a:t>
            </a:r>
            <a:r>
              <a:rPr lang="en-US" sz="1650" b="1" dirty="0" smtClean="0">
                <a:latin typeface="Arial" pitchFamily="34" charset="0"/>
                <a:cs typeface="Arial" pitchFamily="34" charset="0"/>
              </a:rPr>
              <a:t> cell in the world (T113-25) was built by Marsal in Mexico for </a:t>
            </a:r>
            <a:r>
              <a:rPr lang="en-US" sz="1650" b="1" dirty="0" err="1" smtClean="0">
                <a:latin typeface="Arial" pitchFamily="34" charset="0"/>
                <a:cs typeface="Arial" pitchFamily="34" charset="0"/>
              </a:rPr>
              <a:t>Rockfill</a:t>
            </a:r>
            <a:r>
              <a:rPr lang="en-US" sz="1650" b="1" dirty="0" smtClean="0">
                <a:latin typeface="Arial" pitchFamily="34" charset="0"/>
                <a:cs typeface="Arial" pitchFamily="34" charset="0"/>
              </a:rPr>
              <a:t> testing</a:t>
            </a:r>
            <a:endParaRPr lang="en-US" sz="165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376940" y="5992915"/>
            <a:ext cx="652133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latin typeface="Arial" pitchFamily="34" charset="0"/>
                <a:cs typeface="Arial" pitchFamily="34" charset="0"/>
              </a:rPr>
              <a:t>Marsal, R.J., 1963, 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sz="1300" i="1" dirty="0" err="1" smtClean="0">
                <a:latin typeface="Arial" pitchFamily="34" charset="0"/>
                <a:cs typeface="Arial" pitchFamily="34" charset="0"/>
              </a:rPr>
              <a:t>Triaxial</a:t>
            </a:r>
            <a:r>
              <a:rPr lang="en-US" sz="13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i="1" dirty="0">
                <a:latin typeface="Arial" pitchFamily="34" charset="0"/>
                <a:cs typeface="Arial" pitchFamily="34" charset="0"/>
              </a:rPr>
              <a:t>apparatus for testing </a:t>
            </a:r>
            <a:r>
              <a:rPr lang="en-US" sz="1300" i="1" dirty="0" err="1">
                <a:latin typeface="Arial" pitchFamily="34" charset="0"/>
                <a:cs typeface="Arial" pitchFamily="34" charset="0"/>
              </a:rPr>
              <a:t>rockfill</a:t>
            </a:r>
            <a:r>
              <a:rPr lang="en-US" sz="13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i="1" dirty="0" smtClean="0">
                <a:latin typeface="Arial" pitchFamily="34" charset="0"/>
                <a:cs typeface="Arial" pitchFamily="34" charset="0"/>
              </a:rPr>
              <a:t>samples”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300" dirty="0">
                <a:latin typeface="Arial" pitchFamily="34" charset="0"/>
                <a:cs typeface="Arial" pitchFamily="34" charset="0"/>
              </a:rPr>
              <a:t>Proceedings, </a:t>
            </a:r>
            <a:endParaRPr lang="en-US" sz="13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II</a:t>
            </a:r>
            <a:r>
              <a:rPr lang="en-US" sz="1300" baseline="30000" dirty="0" err="1" smtClean="0">
                <a:latin typeface="Arial" pitchFamily="34" charset="0"/>
                <a:cs typeface="Arial" pitchFamily="34" charset="0"/>
              </a:rPr>
              <a:t>nd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>
                <a:latin typeface="Arial" pitchFamily="34" charset="0"/>
                <a:cs typeface="Arial" pitchFamily="34" charset="0"/>
              </a:rPr>
              <a:t>Pan-American Conference on Soil Mechanics and Foundation Engineering, Brazil.</a:t>
            </a:r>
            <a:endParaRPr lang="es-MX" sz="13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95" y="65889"/>
            <a:ext cx="670153" cy="792000"/>
          </a:xfrm>
          <a:prstGeom prst="rect">
            <a:avLst/>
          </a:prstGeom>
        </p:spPr>
      </p:pic>
      <p:grpSp>
        <p:nvGrpSpPr>
          <p:cNvPr id="10" name="9 Grupo"/>
          <p:cNvGrpSpPr/>
          <p:nvPr/>
        </p:nvGrpSpPr>
        <p:grpSpPr>
          <a:xfrm>
            <a:off x="133374" y="986327"/>
            <a:ext cx="8881009" cy="3420248"/>
            <a:chOff x="147442" y="986327"/>
            <a:chExt cx="8881009" cy="3420248"/>
          </a:xfrm>
        </p:grpSpPr>
        <p:pic>
          <p:nvPicPr>
            <p:cNvPr id="4" name="Imagen 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5984" t="16378" r="25394" b="16063"/>
            <a:stretch>
              <a:fillRect/>
            </a:stretch>
          </p:blipFill>
          <p:spPr bwMode="auto">
            <a:xfrm>
              <a:off x="147442" y="986327"/>
              <a:ext cx="3949980" cy="342024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l="4132" t="5186" r="4132" b="5658"/>
            <a:stretch>
              <a:fillRect/>
            </a:stretch>
          </p:blipFill>
          <p:spPr bwMode="auto">
            <a:xfrm>
              <a:off x="4210291" y="986327"/>
              <a:ext cx="4818160" cy="34200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xmlns="" val="232992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582557" y="5853172"/>
            <a:ext cx="8093899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50" b="1" dirty="0" err="1" smtClean="0">
                <a:latin typeface="Arial" pitchFamily="34" charset="0"/>
                <a:cs typeface="Arial" pitchFamily="34" charset="0"/>
              </a:rPr>
              <a:t>Triaxial</a:t>
            </a:r>
            <a:r>
              <a:rPr lang="en-US" sz="1650" b="1" dirty="0" smtClean="0">
                <a:latin typeface="Arial" pitchFamily="34" charset="0"/>
                <a:cs typeface="Arial" pitchFamily="34" charset="0"/>
              </a:rPr>
              <a:t> cell T113-25 was the star of the 1969 ICSMFE</a:t>
            </a:r>
          </a:p>
          <a:p>
            <a:pPr algn="ctr"/>
            <a:r>
              <a:rPr lang="en-US" sz="1300" i="1" dirty="0" smtClean="0">
                <a:latin typeface="Arial" pitchFamily="34" charset="0"/>
                <a:cs typeface="Arial" pitchFamily="34" charset="0"/>
              </a:rPr>
              <a:t>(fourth from left: G. </a:t>
            </a:r>
            <a:r>
              <a:rPr lang="en-US" sz="1300" i="1" dirty="0" err="1" smtClean="0">
                <a:latin typeface="Arial" pitchFamily="34" charset="0"/>
                <a:cs typeface="Arial" pitchFamily="34" charset="0"/>
              </a:rPr>
              <a:t>Auvinet</a:t>
            </a:r>
            <a:r>
              <a:rPr lang="en-US" sz="1300" i="1" dirty="0" smtClean="0">
                <a:latin typeface="Arial" pitchFamily="34" charset="0"/>
                <a:cs typeface="Arial" pitchFamily="34" charset="0"/>
              </a:rPr>
              <a:t>, Institute of Engineering UNAM)</a:t>
            </a:r>
            <a:endParaRPr lang="en-US" sz="13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95" y="65889"/>
            <a:ext cx="670153" cy="7920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2949" t="4022" r="3218" b="4388"/>
          <a:stretch>
            <a:fillRect/>
          </a:stretch>
        </p:blipFill>
        <p:spPr bwMode="auto">
          <a:xfrm>
            <a:off x="1412450" y="1038668"/>
            <a:ext cx="6299469" cy="45088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63132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4241764" y="3208643"/>
            <a:ext cx="4248472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50" b="1" dirty="0" smtClean="0">
                <a:latin typeface="Arial" pitchFamily="34" charset="0"/>
                <a:cs typeface="Arial" pitchFamily="34" charset="0"/>
              </a:rPr>
              <a:t>The 300-hectare, 6m deep, cooling pond </a:t>
            </a:r>
          </a:p>
          <a:p>
            <a:pPr algn="ctr"/>
            <a:r>
              <a:rPr lang="en-US" sz="1650" b="1" dirty="0" smtClean="0">
                <a:latin typeface="Arial" pitchFamily="34" charset="0"/>
                <a:cs typeface="Arial" pitchFamily="34" charset="0"/>
              </a:rPr>
              <a:t>of the Río Escondido Power Plant in Northern Mexico has behaved satisfactorily without any detectable leakage for more than thirty years thanks to a specially designed clay liner </a:t>
            </a:r>
            <a:endParaRPr lang="en-US" sz="165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956013" y="116632"/>
            <a:ext cx="3231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Artificial Impoundment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908192" y="5616349"/>
            <a:ext cx="489654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1300" dirty="0" smtClean="0">
                <a:latin typeface="Arial" pitchFamily="34" charset="0"/>
                <a:cs typeface="Arial" pitchFamily="34" charset="0"/>
              </a:rPr>
              <a:t>Auvinet, G. &amp; Espinosa, 1979, </a:t>
            </a:r>
            <a:r>
              <a:rPr lang="en-US" sz="1300" i="1" dirty="0" smtClean="0">
                <a:latin typeface="Arial" pitchFamily="34" charset="0"/>
                <a:cs typeface="Arial" pitchFamily="34" charset="0"/>
              </a:rPr>
              <a:t>"</a:t>
            </a:r>
            <a:r>
              <a:rPr lang="en-US" sz="1300" i="1" dirty="0" err="1" smtClean="0">
                <a:latin typeface="Arial" pitchFamily="34" charset="0"/>
                <a:cs typeface="Arial" pitchFamily="34" charset="0"/>
              </a:rPr>
              <a:t>Impermeabilization</a:t>
            </a:r>
            <a:r>
              <a:rPr lang="en-US" sz="1300" i="1" dirty="0" smtClean="0">
                <a:latin typeface="Arial" pitchFamily="34" charset="0"/>
                <a:cs typeface="Arial" pitchFamily="34" charset="0"/>
              </a:rPr>
              <a:t> of a 300-hectare cooling pond",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ASTM Special Technical Publication N</a:t>
            </a:r>
            <a:r>
              <a:rPr lang="en-US" sz="1300" baseline="30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746</a:t>
            </a:r>
            <a:r>
              <a:rPr lang="en-US" sz="13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sz="1300" i="1" dirty="0" smtClean="0">
                <a:latin typeface="Arial" pitchFamily="34" charset="0"/>
                <a:cs typeface="Arial" pitchFamily="34" charset="0"/>
              </a:rPr>
              <a:t>Permeability and Groundwater Contaminant Transport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”</a:t>
            </a:r>
            <a:r>
              <a:rPr lang="en-US" sz="13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pp. 151-167, USA.</a:t>
            </a:r>
            <a:endParaRPr lang="en-US" sz="13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530" y="2094"/>
            <a:ext cx="670153" cy="792000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 l="2264" t="9325" r="2641" b="9325"/>
          <a:stretch>
            <a:fillRect/>
          </a:stretch>
        </p:blipFill>
        <p:spPr bwMode="auto">
          <a:xfrm>
            <a:off x="3601" y="810726"/>
            <a:ext cx="9144000" cy="18989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 l="5197" t="5163" r="6142" b="5163"/>
          <a:stretch>
            <a:fillRect/>
          </a:stretch>
        </p:blipFill>
        <p:spPr bwMode="auto">
          <a:xfrm>
            <a:off x="307792" y="2890893"/>
            <a:ext cx="3378033" cy="37511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85745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1 CuadroTexto"/>
          <p:cNvSpPr txBox="1">
            <a:spLocks noChangeArrowheads="1"/>
          </p:cNvSpPr>
          <p:nvPr/>
        </p:nvSpPr>
        <p:spPr bwMode="auto">
          <a:xfrm>
            <a:off x="5355875" y="692696"/>
            <a:ext cx="338455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6700" indent="-266700">
              <a:buFont typeface="Arial" charset="0"/>
              <a:buChar char="•"/>
              <a:tabLst>
                <a:tab pos="266700" algn="l"/>
              </a:tabLst>
            </a:pPr>
            <a:r>
              <a:rPr lang="en-GB" sz="1800" dirty="0">
                <a:latin typeface="Arial" charset="0"/>
                <a:cs typeface="Arial" charset="0"/>
              </a:rPr>
              <a:t>Total length = 62 km</a:t>
            </a:r>
          </a:p>
          <a:p>
            <a:pPr marL="266700" indent="-266700">
              <a:buFont typeface="Arial" charset="0"/>
              <a:buChar char="•"/>
              <a:tabLst>
                <a:tab pos="266700" algn="l"/>
              </a:tabLst>
            </a:pPr>
            <a:endParaRPr lang="en-GB" sz="800" dirty="0">
              <a:latin typeface="Arial" charset="0"/>
              <a:cs typeface="Arial" charset="0"/>
            </a:endParaRPr>
          </a:p>
          <a:p>
            <a:pPr marL="266700" indent="-266700">
              <a:buFont typeface="Arial" charset="0"/>
              <a:buChar char="•"/>
              <a:tabLst>
                <a:tab pos="266700" algn="l"/>
              </a:tabLst>
            </a:pPr>
            <a:r>
              <a:rPr lang="en-GB" sz="1800" dirty="0" smtClean="0">
                <a:latin typeface="Arial" charset="0"/>
                <a:cs typeface="Arial" charset="0"/>
              </a:rPr>
              <a:t>Diameter = 7 m</a:t>
            </a:r>
          </a:p>
          <a:p>
            <a:pPr marL="266700" indent="-266700">
              <a:buFont typeface="Arial" charset="0"/>
              <a:buChar char="•"/>
              <a:tabLst>
                <a:tab pos="266700" algn="l"/>
              </a:tabLst>
            </a:pPr>
            <a:endParaRPr lang="en-GB" sz="800" dirty="0" smtClean="0">
              <a:latin typeface="Arial" charset="0"/>
              <a:cs typeface="Arial" charset="0"/>
            </a:endParaRPr>
          </a:p>
          <a:p>
            <a:pPr marL="266700" indent="-266700">
              <a:buFont typeface="Arial" charset="0"/>
              <a:buChar char="•"/>
              <a:tabLst>
                <a:tab pos="266700" algn="l"/>
              </a:tabLst>
            </a:pPr>
            <a:r>
              <a:rPr lang="en-GB" sz="1800" dirty="0" smtClean="0">
                <a:latin typeface="Arial" charset="0"/>
                <a:cs typeface="Arial" charset="0"/>
              </a:rPr>
              <a:t>24 </a:t>
            </a:r>
            <a:r>
              <a:rPr lang="en-GB" sz="1800" dirty="0">
                <a:latin typeface="Arial" charset="0"/>
                <a:cs typeface="Arial" charset="0"/>
              </a:rPr>
              <a:t>tunnel </a:t>
            </a:r>
            <a:r>
              <a:rPr lang="en-GB" sz="1800" dirty="0" smtClean="0">
                <a:latin typeface="Arial" charset="0"/>
                <a:cs typeface="Arial" charset="0"/>
              </a:rPr>
              <a:t>shafts (from </a:t>
            </a:r>
            <a:r>
              <a:rPr lang="en-GB" sz="1800" dirty="0">
                <a:latin typeface="Arial" charset="0"/>
                <a:cs typeface="Arial" charset="0"/>
              </a:rPr>
              <a:t>20 to 155 m </a:t>
            </a:r>
            <a:r>
              <a:rPr lang="en-GB" sz="1800" dirty="0" smtClean="0">
                <a:latin typeface="Arial" charset="0"/>
                <a:cs typeface="Arial" charset="0"/>
              </a:rPr>
              <a:t>deep)</a:t>
            </a:r>
            <a:endParaRPr lang="en-GB" sz="1800" dirty="0">
              <a:latin typeface="Arial" charset="0"/>
              <a:cs typeface="Arial" charset="0"/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66" y="44624"/>
            <a:ext cx="578769" cy="684000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5004048" y="2060848"/>
            <a:ext cx="1872208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>
                <a:latin typeface="Arial" pitchFamily="34" charset="0"/>
                <a:cs typeface="Arial" pitchFamily="34" charset="0"/>
              </a:rPr>
              <a:t>Geotechnical team:</a:t>
            </a:r>
          </a:p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M. Aguilar</a:t>
            </a:r>
          </a:p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G. Auvinet</a:t>
            </a:r>
          </a:p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D. Reséndiz</a:t>
            </a:r>
          </a:p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J.L. Rangel</a:t>
            </a:r>
          </a:p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J.F. Rodríguez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88032" y="6165304"/>
            <a:ext cx="846043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50" b="1" dirty="0" smtClean="0">
                <a:latin typeface="Arial" pitchFamily="34" charset="0"/>
                <a:cs typeface="Arial" pitchFamily="34" charset="0"/>
              </a:rPr>
              <a:t>“Emisor Oriente” tunnel, one of the largest  tunnel in the world, is now under construction in Mexico valley in challenging geotechnical conditions </a:t>
            </a:r>
            <a:endParaRPr lang="en-US" sz="165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2927877" y="116632"/>
            <a:ext cx="3368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“Emisor Oriente” tunnel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 l="4169" t="3125" r="4632" b="3750"/>
          <a:stretch>
            <a:fillRect/>
          </a:stretch>
        </p:blipFill>
        <p:spPr bwMode="auto">
          <a:xfrm>
            <a:off x="295392" y="764704"/>
            <a:ext cx="4253727" cy="53651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 l="4991" t="7231" r="4991" b="7231"/>
          <a:stretch>
            <a:fillRect/>
          </a:stretch>
        </p:blipFill>
        <p:spPr bwMode="auto">
          <a:xfrm>
            <a:off x="4902236" y="3465740"/>
            <a:ext cx="3895617" cy="25555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41064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3714" y="2463369"/>
            <a:ext cx="7454566" cy="16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66" y="44624"/>
            <a:ext cx="578769" cy="684000"/>
          </a:xfrm>
          <a:prstGeom prst="rect">
            <a:avLst/>
          </a:prstGeom>
        </p:spPr>
      </p:pic>
      <p:sp>
        <p:nvSpPr>
          <p:cNvPr id="11" name="10 Rectángulo"/>
          <p:cNvSpPr/>
          <p:nvPr/>
        </p:nvSpPr>
        <p:spPr>
          <a:xfrm>
            <a:off x="833714" y="508144"/>
            <a:ext cx="33374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a) Traditional cross section (CFE, 2009)</a:t>
            </a:r>
            <a:endParaRPr lang="es-MX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833714" y="2176728"/>
            <a:ext cx="42530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b) Estimated cross section of water content (virtual)</a:t>
            </a:r>
            <a:endParaRPr lang="es-MX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833714" y="4150748"/>
            <a:ext cx="29402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c) Standard deviation of estimation</a:t>
            </a:r>
            <a:endParaRPr lang="es-MX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580088" y="6206838"/>
            <a:ext cx="7920880" cy="592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300"/>
              </a:lnSpc>
            </a:pPr>
            <a:r>
              <a:rPr lang="en-US" sz="1300" dirty="0" smtClean="0">
                <a:latin typeface="Arial" pitchFamily="34" charset="0"/>
                <a:cs typeface="Arial" pitchFamily="34" charset="0"/>
              </a:rPr>
              <a:t>Auvinet, G. &amp; Juárez, M., 2012, “</a:t>
            </a:r>
            <a:r>
              <a:rPr lang="en-US" sz="1300" i="1" dirty="0" smtClean="0">
                <a:latin typeface="Arial" pitchFamily="34" charset="0"/>
                <a:cs typeface="Arial" pitchFamily="34" charset="0"/>
              </a:rPr>
              <a:t>Geotechnical Characterization of subsoil along Emisor Oriente Tunnel in Mexico City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”, Proceedings, International Conference on Soil Characterization, ICS’4, Porto de Galinhas, Pernambuco, Brazil, Vol. 1 pp. 1273-1281, ISBN 978-0-415-66069-3.</a:t>
            </a:r>
            <a:endParaRPr lang="es-MX" sz="1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755576" y="44624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Geostatistical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 model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3714" y="4424965"/>
            <a:ext cx="7421106" cy="16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/>
          <a:srcRect r="268" b="2842"/>
          <a:stretch>
            <a:fillRect/>
          </a:stretch>
        </p:blipFill>
        <p:spPr bwMode="auto">
          <a:xfrm>
            <a:off x="833714" y="794508"/>
            <a:ext cx="7452000" cy="1371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41064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45546" y="1844824"/>
            <a:ext cx="8229600" cy="2376264"/>
          </a:xfrm>
        </p:spPr>
        <p:txBody>
          <a:bodyPr>
            <a:noAutofit/>
          </a:bodyPr>
          <a:lstStyle/>
          <a:p>
            <a:r>
              <a:rPr lang="en-AU" sz="3800" i="1" dirty="0" smtClean="0">
                <a:latin typeface="Arial" pitchFamily="34" charset="0"/>
                <a:cs typeface="Arial" pitchFamily="34" charset="0"/>
              </a:rPr>
              <a:t>“ISSMGE has </a:t>
            </a:r>
            <a:r>
              <a:rPr lang="en-AU" sz="3800" i="1" dirty="0">
                <a:latin typeface="Arial" pitchFamily="34" charset="0"/>
                <a:cs typeface="Arial" pitchFamily="34" charset="0"/>
              </a:rPr>
              <a:t>not yet had a President from Mexico, from which a great deal of the classical work in our subject </a:t>
            </a:r>
            <a:r>
              <a:rPr lang="en-AU" sz="3800" i="1" dirty="0" smtClean="0">
                <a:latin typeface="Arial" pitchFamily="34" charset="0"/>
                <a:cs typeface="Arial" pitchFamily="34" charset="0"/>
              </a:rPr>
              <a:t>developed”</a:t>
            </a:r>
            <a:endParaRPr lang="es-MX" sz="38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6121242" y="5229199"/>
            <a:ext cx="255390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i="1" dirty="0" smtClean="0">
                <a:latin typeface="Arial" pitchFamily="34" charset="0"/>
                <a:cs typeface="Arial" pitchFamily="34" charset="0"/>
              </a:rPr>
              <a:t>Harry </a:t>
            </a:r>
            <a:r>
              <a:rPr lang="es-MX" sz="3200" i="1" dirty="0" err="1" smtClean="0">
                <a:latin typeface="Arial" pitchFamily="34" charset="0"/>
                <a:cs typeface="Arial" pitchFamily="34" charset="0"/>
              </a:rPr>
              <a:t>Poulos</a:t>
            </a:r>
            <a:endParaRPr lang="es-MX" sz="3200" i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MX" sz="2400" i="1" dirty="0" smtClean="0">
                <a:latin typeface="Arial" pitchFamily="34" charset="0"/>
                <a:cs typeface="Arial" pitchFamily="34" charset="0"/>
              </a:rPr>
              <a:t>(26/11/2012)</a:t>
            </a:r>
            <a:endParaRPr lang="es-MX" sz="24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542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67832" y="1700808"/>
            <a:ext cx="7787208" cy="4525963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The Mexican Society for Geotechnical Engineering together with ISSMGE Member Societies from:</a:t>
            </a:r>
          </a:p>
          <a:p>
            <a:pPr marL="0" indent="0" algn="just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	Argentina</a:t>
            </a:r>
          </a:p>
          <a:p>
            <a:pPr marL="0" indent="0" algn="just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        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Canada</a:t>
            </a:r>
          </a:p>
          <a:p>
            <a:pPr marL="0" indent="0" algn="just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	Chile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	China</a:t>
            </a:r>
          </a:p>
          <a:p>
            <a:pPr marL="0" indent="0" algn="just"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Colombia</a:t>
            </a:r>
          </a:p>
          <a:p>
            <a:pPr marL="0" indent="0" algn="just"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Dominican Republic</a:t>
            </a:r>
          </a:p>
          <a:p>
            <a:pPr marL="0" indent="0" algn="just"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	El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Salvador</a:t>
            </a:r>
          </a:p>
          <a:p>
            <a:pPr marL="0" indent="0" algn="just"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Venezuela</a:t>
            </a:r>
          </a:p>
          <a:p>
            <a:pPr marL="0" indent="0" algn="just"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upport the candidacy of Professor Gabriel Auvinet to the position of ISSMGE President for the 2013-2017 period.</a:t>
            </a:r>
          </a:p>
          <a:p>
            <a:pPr marL="0" indent="0" algn="just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Encouragement messages have been received from many members societies and distinguished personalities from Africa, Asia, Australasia, Europe, North America and South America.</a:t>
            </a:r>
            <a:endParaRPr lang="en-US" sz="19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67433" y="116632"/>
            <a:ext cx="1188007" cy="14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8501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1547664" y="4653136"/>
            <a:ext cx="6182174" cy="2109998"/>
          </a:xfrm>
          <a:noFill/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Professor Gabriel AUVINET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800" b="1" dirty="0">
                <a:latin typeface="Arial" pitchFamily="34" charset="0"/>
                <a:cs typeface="Arial" pitchFamily="34" charset="0"/>
              </a:rPr>
              <a:t>President of ISSMGE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Candidate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Geocomputing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Laboratory, Institute of Engineering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500" dirty="0" smtClean="0">
                <a:latin typeface="Arial" pitchFamily="34" charset="0"/>
                <a:cs typeface="Arial" pitchFamily="34" charset="0"/>
              </a:rPr>
              <a:t>Torre de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Ingeniería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, 2</a:t>
            </a:r>
            <a:r>
              <a:rPr lang="en-US" sz="1500" baseline="30000" dirty="0" smtClean="0">
                <a:latin typeface="Arial" pitchFamily="34" charset="0"/>
                <a:cs typeface="Arial" pitchFamily="34" charset="0"/>
              </a:rPr>
              <a:t>nd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floor,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Circuito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Escolar,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500" dirty="0" smtClean="0">
                <a:latin typeface="Arial" pitchFamily="34" charset="0"/>
                <a:cs typeface="Arial" pitchFamily="34" charset="0"/>
              </a:rPr>
              <a:t>Ciudad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Universitaria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, Mexico, D.F.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500" dirty="0">
                <a:latin typeface="Arial" pitchFamily="34" charset="0"/>
                <a:cs typeface="Arial" pitchFamily="34" charset="0"/>
              </a:rPr>
              <a:t>e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-mail: </a:t>
            </a:r>
            <a:r>
              <a:rPr lang="en-US" sz="1500" dirty="0" smtClean="0">
                <a:latin typeface="Arial" pitchFamily="34" charset="0"/>
                <a:cs typeface="Arial" pitchFamily="34" charset="0"/>
                <a:hlinkClick r:id="rId2"/>
              </a:rPr>
              <a:t>gauvinetg@iingen.unam.mx</a:t>
            </a:r>
            <a:endParaRPr lang="en-US" sz="1500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1500" dirty="0" smtClean="0">
                <a:latin typeface="Arial" pitchFamily="34" charset="0"/>
                <a:cs typeface="Arial" pitchFamily="34" charset="0"/>
              </a:rPr>
              <a:t>Office phone: +52(55)56233600,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ext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8324, Mobile: +52(55)54122915</a:t>
            </a:r>
            <a:endParaRPr lang="en-US" sz="15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 l="1215" t="1007" r="1215" b="1007"/>
          <a:stretch>
            <a:fillRect/>
          </a:stretch>
        </p:blipFill>
        <p:spPr bwMode="auto">
          <a:xfrm>
            <a:off x="3173418" y="764704"/>
            <a:ext cx="2891871" cy="35014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70009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3373533" y="260350"/>
            <a:ext cx="24096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 smtClean="0"/>
              <a:t>Mexico City clay</a:t>
            </a:r>
            <a:endParaRPr lang="en-US" sz="2400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95" y="65889"/>
            <a:ext cx="670153" cy="792000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/>
          <a:srcRect l="2950" t="3867" r="2950" b="3867"/>
          <a:stretch>
            <a:fillRect/>
          </a:stretch>
        </p:blipFill>
        <p:spPr bwMode="auto">
          <a:xfrm>
            <a:off x="1139782" y="1084338"/>
            <a:ext cx="6890986" cy="51529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03186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12371828"/>
              </p:ext>
            </p:extLst>
          </p:nvPr>
        </p:nvGraphicFramePr>
        <p:xfrm>
          <a:off x="2027228" y="1155104"/>
          <a:ext cx="5112568" cy="43706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8586"/>
                <a:gridCol w="1983982"/>
              </a:tblGrid>
              <a:tr h="312191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700" noProof="0" dirty="0" smtClean="0">
                          <a:latin typeface="Arial" pitchFamily="34" charset="0"/>
                          <a:cs typeface="Arial" pitchFamily="34" charset="0"/>
                        </a:rPr>
                        <a:t>Property</a:t>
                      </a:r>
                      <a:endParaRPr lang="en-US" sz="170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700" noProof="0" dirty="0" smtClean="0">
                          <a:latin typeface="Arial" pitchFamily="34" charset="0"/>
                          <a:cs typeface="Arial" pitchFamily="34" charset="0"/>
                        </a:rPr>
                        <a:t>Value</a:t>
                      </a:r>
                      <a:endParaRPr lang="en-US" sz="170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121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>
                          <a:latin typeface="Arial" pitchFamily="34" charset="0"/>
                          <a:cs typeface="Arial" pitchFamily="34" charset="0"/>
                        </a:rPr>
                        <a:t>Void ratio (e)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>
                          <a:latin typeface="Arial" pitchFamily="34" charset="0"/>
                          <a:cs typeface="Arial" pitchFamily="34" charset="0"/>
                        </a:rPr>
                        <a:t>5−10</a:t>
                      </a:r>
                      <a:endParaRPr lang="en-US" sz="170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121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>
                          <a:latin typeface="Arial" pitchFamily="34" charset="0"/>
                          <a:cs typeface="Arial" pitchFamily="34" charset="0"/>
                        </a:rPr>
                        <a:t>Porosity (n)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>
                          <a:latin typeface="Arial" pitchFamily="34" charset="0"/>
                          <a:cs typeface="Arial" pitchFamily="34" charset="0"/>
                        </a:rPr>
                        <a:t>0.83−0.90</a:t>
                      </a:r>
                      <a:endParaRPr lang="en-US" sz="170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121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>
                          <a:latin typeface="Arial" pitchFamily="34" charset="0"/>
                          <a:cs typeface="Arial" pitchFamily="34" charset="0"/>
                        </a:rPr>
                        <a:t>Water content (w)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>
                          <a:latin typeface="Arial" pitchFamily="34" charset="0"/>
                          <a:cs typeface="Arial" pitchFamily="34" charset="0"/>
                        </a:rPr>
                        <a:t>220−420%</a:t>
                      </a:r>
                      <a:endParaRPr lang="en-US" sz="170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121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>
                          <a:latin typeface="Arial" pitchFamily="34" charset="0"/>
                          <a:cs typeface="Arial" pitchFamily="34" charset="0"/>
                        </a:rPr>
                        <a:t>Liquid limit (</a:t>
                      </a:r>
                      <a:r>
                        <a:rPr lang="en-US" sz="1700" dirty="0" err="1" smtClean="0">
                          <a:latin typeface="Arial" pitchFamily="34" charset="0"/>
                          <a:cs typeface="Arial" pitchFamily="34" charset="0"/>
                        </a:rPr>
                        <a:t>w</a:t>
                      </a:r>
                      <a:r>
                        <a:rPr lang="en-US" sz="1700" baseline="-25000" dirty="0" err="1" smtClean="0">
                          <a:latin typeface="Arial" pitchFamily="34" charset="0"/>
                          <a:cs typeface="Arial" pitchFamily="34" charset="0"/>
                        </a:rPr>
                        <a:t>L</a:t>
                      </a:r>
                      <a:r>
                        <a:rPr lang="en-US" sz="170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>
                          <a:latin typeface="Arial" pitchFamily="34" charset="0"/>
                          <a:cs typeface="Arial" pitchFamily="34" charset="0"/>
                        </a:rPr>
                        <a:t>110−458%</a:t>
                      </a:r>
                      <a:endParaRPr lang="en-US" sz="170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121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>
                          <a:latin typeface="Arial" pitchFamily="34" charset="0"/>
                          <a:cs typeface="Arial" pitchFamily="34" charset="0"/>
                        </a:rPr>
                        <a:t>Plastic limit (</a:t>
                      </a:r>
                      <a:r>
                        <a:rPr lang="en-US" sz="1700" dirty="0" err="1" smtClean="0">
                          <a:latin typeface="Arial" pitchFamily="34" charset="0"/>
                          <a:cs typeface="Arial" pitchFamily="34" charset="0"/>
                        </a:rPr>
                        <a:t>w</a:t>
                      </a:r>
                      <a:r>
                        <a:rPr lang="en-US" sz="1700" baseline="-25000" dirty="0" err="1" smtClean="0">
                          <a:latin typeface="Arial" pitchFamily="34" charset="0"/>
                          <a:cs typeface="Arial" pitchFamily="34" charset="0"/>
                        </a:rPr>
                        <a:t>P</a:t>
                      </a:r>
                      <a:r>
                        <a:rPr lang="en-US" sz="170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>
                          <a:latin typeface="Arial" pitchFamily="34" charset="0"/>
                          <a:cs typeface="Arial" pitchFamily="34" charset="0"/>
                        </a:rPr>
                        <a:t>37−116%</a:t>
                      </a:r>
                      <a:endParaRPr lang="en-US" sz="170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121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>
                          <a:latin typeface="Arial" pitchFamily="34" charset="0"/>
                          <a:cs typeface="Arial" pitchFamily="34" charset="0"/>
                        </a:rPr>
                        <a:t>Plastic index (I</a:t>
                      </a:r>
                      <a:r>
                        <a:rPr lang="en-US" sz="1700" baseline="-25000" dirty="0" smtClean="0">
                          <a:latin typeface="Arial" pitchFamily="34" charset="0"/>
                          <a:cs typeface="Arial" pitchFamily="34" charset="0"/>
                        </a:rPr>
                        <a:t>P</a:t>
                      </a:r>
                      <a:r>
                        <a:rPr lang="en-US" sz="170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>
                          <a:latin typeface="Arial" pitchFamily="34" charset="0"/>
                          <a:cs typeface="Arial" pitchFamily="34" charset="0"/>
                        </a:rPr>
                        <a:t>73−342%</a:t>
                      </a:r>
                      <a:endParaRPr lang="en-US" sz="170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121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>
                          <a:latin typeface="Arial" pitchFamily="34" charset="0"/>
                          <a:cs typeface="Arial" pitchFamily="34" charset="0"/>
                        </a:rPr>
                        <a:t>Permeability (k)</a:t>
                      </a:r>
                      <a:endParaRPr lang="es-MX" sz="17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700" dirty="0" smtClean="0">
                          <a:latin typeface="Arial" pitchFamily="34" charset="0"/>
                          <a:cs typeface="Arial" pitchFamily="34" charset="0"/>
                        </a:rPr>
                        <a:t>1×10</a:t>
                      </a:r>
                      <a:r>
                        <a:rPr lang="es-MX" sz="1700" baseline="30000" dirty="0" smtClean="0">
                          <a:latin typeface="Arial" pitchFamily="34" charset="0"/>
                          <a:cs typeface="Arial" pitchFamily="34" charset="0"/>
                        </a:rPr>
                        <a:t>-7</a:t>
                      </a:r>
                      <a:r>
                        <a:rPr lang="es-MX" sz="1700" dirty="0" smtClean="0">
                          <a:latin typeface="Arial" pitchFamily="34" charset="0"/>
                          <a:cs typeface="Arial" pitchFamily="34" charset="0"/>
                        </a:rPr>
                        <a:t>cm/s</a:t>
                      </a:r>
                      <a:endParaRPr lang="en-US" sz="170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121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>
                          <a:latin typeface="Arial" pitchFamily="34" charset="0"/>
                          <a:cs typeface="Arial" pitchFamily="34" charset="0"/>
                        </a:rPr>
                        <a:t>Compressibility index C</a:t>
                      </a:r>
                      <a:r>
                        <a:rPr lang="en-US" sz="1700" baseline="-25000" dirty="0" smtClean="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endParaRPr lang="en-US" sz="17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>
                          <a:latin typeface="Arial" pitchFamily="34" charset="0"/>
                          <a:cs typeface="Arial" pitchFamily="34" charset="0"/>
                        </a:rPr>
                        <a:t>3−8</a:t>
                      </a:r>
                      <a:endParaRPr lang="en-US" sz="170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121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err="1" smtClean="0">
                          <a:latin typeface="Arial" pitchFamily="34" charset="0"/>
                          <a:cs typeface="Arial" pitchFamily="34" charset="0"/>
                        </a:rPr>
                        <a:t>Undrained</a:t>
                      </a:r>
                      <a:r>
                        <a:rPr lang="en-US" sz="1700" dirty="0" smtClean="0">
                          <a:latin typeface="Arial" pitchFamily="34" charset="0"/>
                          <a:cs typeface="Arial" pitchFamily="34" charset="0"/>
                        </a:rPr>
                        <a:t> modulus 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>
                          <a:latin typeface="Arial" pitchFamily="34" charset="0"/>
                          <a:cs typeface="Arial" pitchFamily="34" charset="0"/>
                        </a:rPr>
                        <a:t>4000−7000 </a:t>
                      </a:r>
                      <a:r>
                        <a:rPr lang="en-US" sz="1700" dirty="0" err="1" smtClean="0">
                          <a:latin typeface="Arial" pitchFamily="34" charset="0"/>
                          <a:cs typeface="Arial" pitchFamily="34" charset="0"/>
                        </a:rPr>
                        <a:t>kPa</a:t>
                      </a:r>
                      <a:endParaRPr lang="en-US" sz="170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121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err="1" smtClean="0">
                          <a:latin typeface="Arial" pitchFamily="34" charset="0"/>
                          <a:cs typeface="Arial" pitchFamily="34" charset="0"/>
                        </a:rPr>
                        <a:t>Undrained</a:t>
                      </a:r>
                      <a:r>
                        <a:rPr lang="en-US" sz="1700" dirty="0" smtClean="0">
                          <a:latin typeface="Arial" pitchFamily="34" charset="0"/>
                          <a:cs typeface="Arial" pitchFamily="34" charset="0"/>
                        </a:rPr>
                        <a:t> shear strength c</a:t>
                      </a:r>
                      <a:r>
                        <a:rPr lang="en-US" sz="1700" baseline="-25000" dirty="0" smtClean="0">
                          <a:latin typeface="Arial" pitchFamily="34" charset="0"/>
                          <a:cs typeface="Arial" pitchFamily="34" charset="0"/>
                        </a:rPr>
                        <a:t>u</a:t>
                      </a:r>
                      <a:endParaRPr lang="en-US" sz="17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>
                          <a:latin typeface="Arial" pitchFamily="34" charset="0"/>
                          <a:cs typeface="Arial" pitchFamily="34" charset="0"/>
                        </a:rPr>
                        <a:t>15−35 </a:t>
                      </a:r>
                      <a:r>
                        <a:rPr lang="en-US" sz="1700" dirty="0" err="1" smtClean="0">
                          <a:latin typeface="Arial" pitchFamily="34" charset="0"/>
                          <a:cs typeface="Arial" pitchFamily="34" charset="0"/>
                        </a:rPr>
                        <a:t>kPa</a:t>
                      </a:r>
                      <a:endParaRPr lang="en-US" sz="170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121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>
                          <a:latin typeface="Arial" pitchFamily="34" charset="0"/>
                          <a:cs typeface="Arial" pitchFamily="34" charset="0"/>
                        </a:rPr>
                        <a:t>Sensitivity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US" sz="170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121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>
                          <a:latin typeface="Arial" pitchFamily="34" charset="0"/>
                          <a:cs typeface="Arial" pitchFamily="34" charset="0"/>
                        </a:rPr>
                        <a:t>Internal friction angle</a:t>
                      </a:r>
                      <a:endParaRPr lang="en-US" sz="170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>
                          <a:latin typeface="Arial" pitchFamily="34" charset="0"/>
                          <a:cs typeface="Arial" pitchFamily="34" charset="0"/>
                        </a:rPr>
                        <a:t>34−41 degrees</a:t>
                      </a:r>
                      <a:endParaRPr lang="en-US" sz="170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121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>
                          <a:latin typeface="Arial" pitchFamily="34" charset="0"/>
                          <a:cs typeface="Arial" pitchFamily="34" charset="0"/>
                        </a:rPr>
                        <a:t>Shear wave velocity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>
                          <a:latin typeface="Arial" pitchFamily="34" charset="0"/>
                          <a:cs typeface="Arial" pitchFamily="34" charset="0"/>
                        </a:rPr>
                        <a:t>&lt; 100 m/s</a:t>
                      </a:r>
                      <a:endParaRPr lang="en-US" sz="170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0484" name="6 CuadroTexto"/>
          <p:cNvSpPr txBox="1">
            <a:spLocks noChangeArrowheads="1"/>
          </p:cNvSpPr>
          <p:nvPr/>
        </p:nvSpPr>
        <p:spPr bwMode="auto">
          <a:xfrm>
            <a:off x="1811204" y="261643"/>
            <a:ext cx="55446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2400" dirty="0" smtClean="0"/>
              <a:t>Typical properties of Mexico City clay</a:t>
            </a:r>
            <a:endParaRPr lang="en-US" sz="2400" dirty="0"/>
          </a:p>
        </p:txBody>
      </p:sp>
      <p:sp>
        <p:nvSpPr>
          <p:cNvPr id="6" name="5 CuadroTexto"/>
          <p:cNvSpPr txBox="1"/>
          <p:nvPr/>
        </p:nvSpPr>
        <p:spPr>
          <a:xfrm>
            <a:off x="511724" y="5949280"/>
            <a:ext cx="8143576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50" b="1" dirty="0" smtClean="0">
                <a:latin typeface="Arial" pitchFamily="34" charset="0"/>
                <a:cs typeface="Arial" pitchFamily="34" charset="0"/>
              </a:rPr>
              <a:t>Mexico City lacustrine clays unusual properties have been a matter of curiosity</a:t>
            </a:r>
          </a:p>
          <a:p>
            <a:pPr algn="ctr"/>
            <a:r>
              <a:rPr lang="en-US" sz="1650" b="1" dirty="0" smtClean="0">
                <a:latin typeface="Arial" pitchFamily="34" charset="0"/>
                <a:cs typeface="Arial" pitchFamily="34" charset="0"/>
              </a:rPr>
              <a:t> and a subject of research for many outstanding geotechnical  engineers  </a:t>
            </a:r>
            <a:endParaRPr lang="en-US" sz="165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95" y="65889"/>
            <a:ext cx="670153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6525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00082" y="6393728"/>
            <a:ext cx="8898590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50" b="1" dirty="0" smtClean="0">
                <a:latin typeface="Arial" pitchFamily="34" charset="0"/>
                <a:cs typeface="Arial" pitchFamily="34" charset="0"/>
              </a:rPr>
              <a:t>A. Casagrande referred to the famous book by R.J. Marsal and M. Mazari as “the bible”</a:t>
            </a:r>
            <a:endParaRPr lang="en-US" sz="165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531" y="2094"/>
            <a:ext cx="517846" cy="612000"/>
          </a:xfrm>
          <a:prstGeom prst="rect">
            <a:avLst/>
          </a:prstGeom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 l="197" t="315" r="197" b="315"/>
          <a:stretch>
            <a:fillRect/>
          </a:stretch>
        </p:blipFill>
        <p:spPr bwMode="auto">
          <a:xfrm>
            <a:off x="-4005" y="666230"/>
            <a:ext cx="9144000" cy="56995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39571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1434737" y="6137567"/>
            <a:ext cx="6240811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50" b="1" dirty="0" smtClean="0">
                <a:latin typeface="Arial" pitchFamily="34" charset="0"/>
                <a:cs typeface="Arial" pitchFamily="34" charset="0"/>
              </a:rPr>
              <a:t>Mexico City lacustrine zone presents a regional subsidence </a:t>
            </a:r>
          </a:p>
          <a:p>
            <a:pPr algn="ctr"/>
            <a:r>
              <a:rPr lang="en-US" sz="1650" b="1" dirty="0" smtClean="0">
                <a:latin typeface="Arial" pitchFamily="34" charset="0"/>
                <a:cs typeface="Arial" pitchFamily="34" charset="0"/>
              </a:rPr>
              <a:t>that has reached 13.5m in some areas (1862-2013) </a:t>
            </a:r>
            <a:endParaRPr lang="en-US" sz="165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627784" y="211347"/>
            <a:ext cx="38138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 smtClean="0"/>
              <a:t>Subsidence of Mexico City</a:t>
            </a:r>
            <a:endParaRPr lang="en-US" sz="2400" dirty="0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95" y="65889"/>
            <a:ext cx="670153" cy="792000"/>
          </a:xfrm>
          <a:prstGeom prst="rect">
            <a:avLst/>
          </a:prstGeom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 l="220" t="139" r="439" b="697"/>
          <a:stretch>
            <a:fillRect/>
          </a:stretch>
        </p:blipFill>
        <p:spPr bwMode="auto">
          <a:xfrm>
            <a:off x="494290" y="948861"/>
            <a:ext cx="8137423" cy="51225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61214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Text Box 5"/>
          <p:cNvSpPr txBox="1">
            <a:spLocks noChangeArrowheads="1"/>
          </p:cNvSpPr>
          <p:nvPr/>
        </p:nvSpPr>
        <p:spPr bwMode="auto">
          <a:xfrm>
            <a:off x="428198" y="4720523"/>
            <a:ext cx="2586094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650" b="1" dirty="0" smtClean="0">
                <a:latin typeface="Arial" pitchFamily="34" charset="0"/>
                <a:cs typeface="Arial" pitchFamily="34" charset="0"/>
              </a:rPr>
              <a:t>Dr. </a:t>
            </a:r>
            <a:r>
              <a:rPr lang="en-US" sz="1650" b="1" dirty="0" err="1" smtClean="0">
                <a:latin typeface="Arial" pitchFamily="34" charset="0"/>
                <a:cs typeface="Arial" pitchFamily="34" charset="0"/>
              </a:rPr>
              <a:t>Nabor</a:t>
            </a:r>
            <a:r>
              <a:rPr lang="en-US" sz="1650" b="1" dirty="0" smtClean="0">
                <a:latin typeface="Arial" pitchFamily="34" charset="0"/>
                <a:cs typeface="Arial" pitchFamily="34" charset="0"/>
              </a:rPr>
              <a:t> Carrillo provided a scientific explanation of Mexico</a:t>
            </a:r>
          </a:p>
          <a:p>
            <a:pPr algn="ctr" eaLnBrk="1" hangingPunct="1"/>
            <a:r>
              <a:rPr lang="en-US" sz="1650" b="1" dirty="0" smtClean="0">
                <a:latin typeface="Arial" pitchFamily="34" charset="0"/>
                <a:cs typeface="Arial" pitchFamily="34" charset="0"/>
              </a:rPr>
              <a:t>City subsidence in 1948</a:t>
            </a:r>
            <a:endParaRPr lang="en-US" sz="165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014" name="Rectangle 8"/>
          <p:cNvSpPr>
            <a:spLocks noChangeArrowheads="1"/>
          </p:cNvSpPr>
          <p:nvPr/>
        </p:nvSpPr>
        <p:spPr bwMode="auto">
          <a:xfrm>
            <a:off x="4572000" y="260648"/>
            <a:ext cx="30476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s-ES" sz="2400" dirty="0" smtClean="0">
                <a:latin typeface="Arial" pitchFamily="34" charset="0"/>
                <a:cs typeface="Arial" pitchFamily="34" charset="0"/>
              </a:rPr>
              <a:t>Regional subsidence</a:t>
            </a:r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23528" y="6093296"/>
            <a:ext cx="7825219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Carrillo, N. 1948. “</a:t>
            </a:r>
            <a:r>
              <a:rPr kumimoji="0" lang="en-US" sz="13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Influence of Artesian Wells on the Sinking of Mexico City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”, </a:t>
            </a:r>
            <a:r>
              <a:rPr kumimoji="0" lang="en-US" sz="13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Proc. Second International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Conference on Soil Mechanics and Foundation Engineering</a:t>
            </a:r>
            <a:r>
              <a:rPr kumimoji="0" lang="en-US" sz="13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,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Rotterdam, Nederland.</a:t>
            </a:r>
          </a:p>
        </p:txBody>
      </p:sp>
      <p:grpSp>
        <p:nvGrpSpPr>
          <p:cNvPr id="2" name="1 Grupo"/>
          <p:cNvGrpSpPr/>
          <p:nvPr/>
        </p:nvGrpSpPr>
        <p:grpSpPr>
          <a:xfrm>
            <a:off x="208676" y="183805"/>
            <a:ext cx="3000375" cy="4290680"/>
            <a:chOff x="-3276872" y="322507"/>
            <a:chExt cx="3000375" cy="4290680"/>
          </a:xfrm>
        </p:grpSpPr>
        <p:pic>
          <p:nvPicPr>
            <p:cNvPr id="9" name="Picture 4" descr="Escanear002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276872" y="322507"/>
              <a:ext cx="3000375" cy="414972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sp>
          <p:nvSpPr>
            <p:cNvPr id="10" name="9 CuadroTexto"/>
            <p:cNvSpPr txBox="1"/>
            <p:nvPr/>
          </p:nvSpPr>
          <p:spPr>
            <a:xfrm>
              <a:off x="-2418046" y="4351577"/>
              <a:ext cx="128272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1100" dirty="0" smtClean="0">
                  <a:latin typeface="Arial" pitchFamily="34" charset="0"/>
                  <a:cs typeface="Arial" pitchFamily="34" charset="0"/>
                </a:rPr>
                <a:t>Dr. Nabor Carrillo</a:t>
              </a:r>
              <a:endParaRPr lang="es-MX" sz="1100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1" name="10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79395" y="65889"/>
            <a:ext cx="670153" cy="792000"/>
          </a:xfrm>
          <a:prstGeom prst="rect">
            <a:avLst/>
          </a:prstGeom>
        </p:spPr>
      </p:pic>
      <p:pic>
        <p:nvPicPr>
          <p:cNvPr id="12" name="11 Imagen" descr="Abatimiento_Presión (Nabor Carrillo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87291" y="1381304"/>
            <a:ext cx="5449061" cy="41915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83892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ChangeArrowheads="1"/>
          </p:cNvSpPr>
          <p:nvPr/>
        </p:nvSpPr>
        <p:spPr bwMode="auto">
          <a:xfrm>
            <a:off x="419100" y="14335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s-MX"/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title"/>
          </p:nvPr>
        </p:nvSpPr>
        <p:spPr>
          <a:xfrm>
            <a:off x="1219763" y="188640"/>
            <a:ext cx="6661944" cy="381000"/>
          </a:xfrm>
          <a:noFill/>
        </p:spPr>
        <p:txBody>
          <a:bodyPr lIns="0" tIns="0" rIns="0" bIns="0">
            <a:normAutofit/>
          </a:bodyPr>
          <a:lstStyle/>
          <a:p>
            <a:r>
              <a:rPr lang="en-US" sz="2400" dirty="0" smtClean="0">
                <a:solidFill>
                  <a:srgbClr val="111111"/>
                </a:solidFill>
                <a:latin typeface="Arial" pitchFamily="34" charset="0"/>
                <a:cs typeface="Arial" pitchFamily="34" charset="0"/>
              </a:rPr>
              <a:t>Behavior of foundations in Lake zone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230255" y="6115362"/>
            <a:ext cx="86409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650" b="1" dirty="0" smtClean="0">
                <a:latin typeface="Arial" pitchFamily="34" charset="0"/>
                <a:cs typeface="Arial" pitchFamily="34" charset="0"/>
              </a:rPr>
              <a:t>Special foundations systems are used in Mexico City to avoid excessive settlement of surface foundations or apparent protruding of point bearing foundations  </a:t>
            </a:r>
            <a:endParaRPr lang="en-US" sz="165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95" y="65889"/>
            <a:ext cx="670153" cy="792000"/>
          </a:xfrm>
          <a:prstGeom prst="rect">
            <a:avLst/>
          </a:prstGeom>
        </p:spPr>
      </p:pic>
      <p:grpSp>
        <p:nvGrpSpPr>
          <p:cNvPr id="10" name="9 Grupo"/>
          <p:cNvGrpSpPr/>
          <p:nvPr/>
        </p:nvGrpSpPr>
        <p:grpSpPr>
          <a:xfrm>
            <a:off x="2621653" y="764704"/>
            <a:ext cx="3858164" cy="5097883"/>
            <a:chOff x="2642918" y="857888"/>
            <a:chExt cx="3858164" cy="5097883"/>
          </a:xfrm>
        </p:grpSpPr>
        <p:pic>
          <p:nvPicPr>
            <p:cNvPr id="7" name="6 Imagen" descr="Tipos_Cimentaciones (Corregida 08-02-13).png"/>
            <p:cNvPicPr>
              <a:picLocks noChangeAspect="1"/>
            </p:cNvPicPr>
            <p:nvPr/>
          </p:nvPicPr>
          <p:blipFill rotWithShape="1">
            <a:blip r:embed="rId3" cstate="print"/>
            <a:srcRect t="2879"/>
            <a:stretch/>
          </p:blipFill>
          <p:spPr>
            <a:xfrm>
              <a:off x="2642918" y="857888"/>
              <a:ext cx="3858164" cy="509788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8" name="7 CuadroTexto"/>
            <p:cNvSpPr txBox="1"/>
            <p:nvPr/>
          </p:nvSpPr>
          <p:spPr>
            <a:xfrm>
              <a:off x="4413916" y="3702964"/>
              <a:ext cx="1476000" cy="20377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1050" b="1" dirty="0" smtClean="0">
                  <a:latin typeface="Arial" pitchFamily="34" charset="0"/>
                  <a:cs typeface="Arial" pitchFamily="34" charset="0"/>
                </a:rPr>
                <a:t>Upper clay formation</a:t>
              </a:r>
              <a:endParaRPr lang="en-US" sz="105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8 CuadroTexto"/>
            <p:cNvSpPr txBox="1"/>
            <p:nvPr/>
          </p:nvSpPr>
          <p:spPr>
            <a:xfrm>
              <a:off x="4427984" y="4769016"/>
              <a:ext cx="1476000" cy="20524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1050" b="1" dirty="0" smtClean="0">
                  <a:latin typeface="Arial" pitchFamily="34" charset="0"/>
                  <a:cs typeface="Arial" pitchFamily="34" charset="0"/>
                </a:rPr>
                <a:t>Lower clay formation</a:t>
              </a:r>
              <a:endParaRPr lang="en-US" sz="1050" b="1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4941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lum bright="12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87"/>
          <a:stretch>
            <a:fillRect/>
          </a:stretch>
        </p:blipFill>
        <p:spPr>
          <a:xfrm>
            <a:off x="4635462" y="50009"/>
            <a:ext cx="3675729" cy="53725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3058" name="Picture 2" descr="Foto 4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49" b="33408"/>
          <a:stretch/>
        </p:blipFill>
        <p:spPr bwMode="auto">
          <a:xfrm>
            <a:off x="1170774" y="4905375"/>
            <a:ext cx="4085439" cy="18827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3059" name="Picture 3"/>
          <p:cNvPicPr>
            <a:picLocks noChangeAspect="1" noChangeArrowheads="1"/>
          </p:cNvPicPr>
          <p:nvPr/>
        </p:nvPicPr>
        <p:blipFill rotWithShape="1">
          <a:blip r:embed="rId5" cstate="print">
            <a:lum bright="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39" r="2025" b="1334"/>
          <a:stretch/>
        </p:blipFill>
        <p:spPr bwMode="auto">
          <a:xfrm>
            <a:off x="94004" y="50668"/>
            <a:ext cx="3161944" cy="48289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3061" name="Rectangle 5"/>
          <p:cNvSpPr>
            <a:spLocks noChangeArrowheads="1"/>
          </p:cNvSpPr>
          <p:nvPr/>
        </p:nvSpPr>
        <p:spPr bwMode="auto">
          <a:xfrm>
            <a:off x="287338" y="694532"/>
            <a:ext cx="996950" cy="63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715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s-ES" sz="2400" b="1" dirty="0">
                <a:solidFill>
                  <a:srgbClr val="080808"/>
                </a:solidFill>
                <a:latin typeface="Arial" pitchFamily="34" charset="0"/>
                <a:cs typeface="Arial" pitchFamily="34" charset="0"/>
              </a:rPr>
              <a:t>1911</a:t>
            </a:r>
          </a:p>
        </p:txBody>
      </p:sp>
      <p:sp>
        <p:nvSpPr>
          <p:cNvPr id="173063" name="Line 7"/>
          <p:cNvSpPr>
            <a:spLocks noChangeShapeType="1"/>
          </p:cNvSpPr>
          <p:nvPr/>
        </p:nvSpPr>
        <p:spPr bwMode="auto">
          <a:xfrm>
            <a:off x="1757495" y="4221163"/>
            <a:ext cx="4751388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173064" name="Line 8"/>
          <p:cNvSpPr>
            <a:spLocks noChangeShapeType="1"/>
          </p:cNvSpPr>
          <p:nvPr/>
        </p:nvSpPr>
        <p:spPr bwMode="auto">
          <a:xfrm>
            <a:off x="6880300" y="4272439"/>
            <a:ext cx="0" cy="681037"/>
          </a:xfrm>
          <a:prstGeom prst="line">
            <a:avLst/>
          </a:prstGeom>
          <a:noFill/>
          <a:ln w="28575">
            <a:solidFill>
              <a:srgbClr val="080808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173065" name="Rectangle 9"/>
          <p:cNvSpPr>
            <a:spLocks noChangeArrowheads="1"/>
          </p:cNvSpPr>
          <p:nvPr/>
        </p:nvSpPr>
        <p:spPr bwMode="auto">
          <a:xfrm>
            <a:off x="6951638" y="4336683"/>
            <a:ext cx="719138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715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s-MX" sz="2400" b="1" dirty="0">
                <a:solidFill>
                  <a:srgbClr val="080808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es-MX" sz="2400" b="1" dirty="0">
                <a:solidFill>
                  <a:srgbClr val="080808"/>
                </a:solidFill>
                <a:latin typeface="Arial" pitchFamily="34" charset="0"/>
                <a:cs typeface="Arial" pitchFamily="34" charset="0"/>
              </a:rPr>
              <a:t>h</a:t>
            </a:r>
            <a:endParaRPr lang="es-ES" sz="2400" dirty="0">
              <a:solidFill>
                <a:srgbClr val="08080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3066" name="Rectangle 10"/>
          <p:cNvSpPr>
            <a:spLocks noChangeArrowheads="1"/>
          </p:cNvSpPr>
          <p:nvPr/>
        </p:nvSpPr>
        <p:spPr bwMode="auto">
          <a:xfrm>
            <a:off x="6962800" y="694532"/>
            <a:ext cx="996950" cy="63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715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s-ES" sz="2400" b="1" dirty="0">
                <a:solidFill>
                  <a:srgbClr val="080808"/>
                </a:solidFill>
                <a:latin typeface="Arial" pitchFamily="34" charset="0"/>
                <a:cs typeface="Arial" pitchFamily="34" charset="0"/>
              </a:rPr>
              <a:t>2010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5511079" y="5846762"/>
            <a:ext cx="3377848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50" b="1" dirty="0" smtClean="0">
                <a:latin typeface="Arial" pitchFamily="34" charset="0"/>
                <a:cs typeface="Arial" pitchFamily="34" charset="0"/>
              </a:rPr>
              <a:t>Apparent protruding of </a:t>
            </a:r>
          </a:p>
          <a:p>
            <a:pPr algn="ctr"/>
            <a:r>
              <a:rPr lang="en-US" sz="1650" b="1" dirty="0" smtClean="0">
                <a:latin typeface="Arial" pitchFamily="34" charset="0"/>
                <a:cs typeface="Arial" pitchFamily="34" charset="0"/>
              </a:rPr>
              <a:t>point-bearing piled foundations</a:t>
            </a:r>
            <a:endParaRPr lang="en-US" sz="165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17086" y="23359"/>
            <a:ext cx="670153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1499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3456</TotalTime>
  <Words>1221</Words>
  <Application>Microsoft Office PowerPoint</Application>
  <PresentationFormat>Presentación en pantalla (4:3)</PresentationFormat>
  <Paragraphs>172</Paragraphs>
  <Slides>27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28" baseType="lpstr">
      <vt:lpstr>Tema de Office</vt:lpstr>
      <vt:lpstr>Mexican Society for Geotechnical Engineering</vt:lpstr>
      <vt:lpstr>Diapositiva 2</vt:lpstr>
      <vt:lpstr>Diapositiva 3</vt:lpstr>
      <vt:lpstr>Diapositiva 4</vt:lpstr>
      <vt:lpstr>Diapositiva 5</vt:lpstr>
      <vt:lpstr>Diapositiva 6</vt:lpstr>
      <vt:lpstr>Diapositiva 7</vt:lpstr>
      <vt:lpstr>Behavior of foundations in Lake zone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“ISSMGE has not yet had a President from Mexico, from which a great deal of the classical work in our subject developed”</vt:lpstr>
      <vt:lpstr>Diapositiva 26</vt:lpstr>
      <vt:lpstr>Diapositiva 27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Mexican Society of Geotechnial Engineering</dc:title>
  <dc:creator>Gabriel Yves Armand Auvinet Guichard</dc:creator>
  <cp:lastModifiedBy>JLezamaC</cp:lastModifiedBy>
  <cp:revision>165</cp:revision>
  <dcterms:created xsi:type="dcterms:W3CDTF">2013-01-23T16:57:15Z</dcterms:created>
  <dcterms:modified xsi:type="dcterms:W3CDTF">2013-02-28T16:58:40Z</dcterms:modified>
</cp:coreProperties>
</file>